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3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4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5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983" r:id="rId2"/>
    <p:sldMasterId id="2147483997" r:id="rId3"/>
    <p:sldMasterId id="2147484020" r:id="rId4"/>
    <p:sldMasterId id="2147484041" r:id="rId5"/>
    <p:sldMasterId id="2147484066" r:id="rId6"/>
  </p:sldMasterIdLst>
  <p:notesMasterIdLst>
    <p:notesMasterId r:id="rId19"/>
  </p:notesMasterIdLst>
  <p:sldIdLst>
    <p:sldId id="360" r:id="rId7"/>
    <p:sldId id="2147478420" r:id="rId8"/>
    <p:sldId id="2147048282" r:id="rId9"/>
    <p:sldId id="2147469884" r:id="rId10"/>
    <p:sldId id="2147048275" r:id="rId11"/>
    <p:sldId id="2147478415" r:id="rId12"/>
    <p:sldId id="2147478416" r:id="rId13"/>
    <p:sldId id="2147478417" r:id="rId14"/>
    <p:sldId id="2147376375" r:id="rId15"/>
    <p:sldId id="2147478421" r:id="rId16"/>
    <p:sldId id="2147469881" r:id="rId17"/>
    <p:sldId id="8375" r:id="rId18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AGLIABUE Simone" initials="TS" lastIdx="2" clrIdx="0">
    <p:extLst>
      <p:ext uri="{19B8F6BF-5375-455C-9EA6-DF929625EA0E}">
        <p15:presenceInfo xmlns:p15="http://schemas.microsoft.com/office/powerpoint/2012/main" userId="S::simone.tagliabue@skytv.it::878603e3-9c66-4dc5-a8bb-fee293cf3fc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122F"/>
    <a:srgbClr val="000000"/>
    <a:srgbClr val="65104F"/>
    <a:srgbClr val="C2033A"/>
    <a:srgbClr val="8D085A"/>
    <a:srgbClr val="FF1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360818A-4715-41F3-86BC-C2CECBBFD8F1}" v="331" dt="2025-12-17T09:17:09.75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002" autoAdjust="0"/>
    <p:restoredTop sz="94660" autoAdjust="0"/>
  </p:normalViewPr>
  <p:slideViewPr>
    <p:cSldViewPr snapToGrid="0">
      <p:cViewPr varScale="1">
        <p:scale>
          <a:sx n="65" d="100"/>
          <a:sy n="65" d="100"/>
        </p:scale>
        <p:origin x="72" y="360"/>
      </p:cViewPr>
      <p:guideLst/>
    </p:cSldViewPr>
  </p:slideViewPr>
  <p:outlineViewPr>
    <p:cViewPr>
      <p:scale>
        <a:sx n="33" d="100"/>
        <a:sy n="33" d="100"/>
      </p:scale>
      <p:origin x="0" y="-2808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microsoft.com/office/2015/10/relationships/revisionInfo" Target="revisionInfo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ULLINO Camilla" userId="37be3b77-c18c-43f6-bc36-6f93dca827be" providerId="ADAL" clId="{9158C172-19CD-4EEC-ADD2-688961349851}"/>
    <pc:docChg chg="custSel modSld">
      <pc:chgData name="GULLINO Camilla" userId="37be3b77-c18c-43f6-bc36-6f93dca827be" providerId="ADAL" clId="{9158C172-19CD-4EEC-ADD2-688961349851}" dt="2025-12-11T15:38:40.978" v="0" actId="478"/>
      <pc:docMkLst>
        <pc:docMk/>
      </pc:docMkLst>
      <pc:sldChg chg="delSp mod">
        <pc:chgData name="GULLINO Camilla" userId="37be3b77-c18c-43f6-bc36-6f93dca827be" providerId="ADAL" clId="{9158C172-19CD-4EEC-ADD2-688961349851}" dt="2025-12-11T15:38:40.978" v="0" actId="478"/>
        <pc:sldMkLst>
          <pc:docMk/>
          <pc:sldMk cId="3415790886" sldId="2147469881"/>
        </pc:sldMkLst>
      </pc:sldChg>
    </pc:docChg>
  </pc:docChgLst>
  <pc:docChgLst>
    <pc:chgData name="ARIZZI Jasmin" userId="9784da81-2c0e-4d9d-b65d-e5de0d44a739" providerId="ADAL" clId="{8360818A-4715-41F3-86BC-C2CECBBFD8F1}"/>
    <pc:docChg chg="undo custSel addSld delSld modSld">
      <pc:chgData name="ARIZZI Jasmin" userId="9784da81-2c0e-4d9d-b65d-e5de0d44a739" providerId="ADAL" clId="{8360818A-4715-41F3-86BC-C2CECBBFD8F1}" dt="2025-12-17T09:16:45.808" v="978" actId="20577"/>
      <pc:docMkLst>
        <pc:docMk/>
      </pc:docMkLst>
      <pc:sldChg chg="addSp delSp modSp mod">
        <pc:chgData name="ARIZZI Jasmin" userId="9784da81-2c0e-4d9d-b65d-e5de0d44a739" providerId="ADAL" clId="{8360818A-4715-41F3-86BC-C2CECBBFD8F1}" dt="2025-12-11T13:02:13.972" v="53" actId="20577"/>
        <pc:sldMkLst>
          <pc:docMk/>
          <pc:sldMk cId="2548359458" sldId="360"/>
        </pc:sldMkLst>
        <pc:spChg chg="mod">
          <ac:chgData name="ARIZZI Jasmin" userId="9784da81-2c0e-4d9d-b65d-e5de0d44a739" providerId="ADAL" clId="{8360818A-4715-41F3-86BC-C2CECBBFD8F1}" dt="2025-12-11T13:02:13.972" v="53" actId="20577"/>
          <ac:spMkLst>
            <pc:docMk/>
            <pc:sldMk cId="2548359458" sldId="360"/>
            <ac:spMk id="2" creationId="{00000000-0000-0000-0000-000000000000}"/>
          </ac:spMkLst>
        </pc:spChg>
        <pc:spChg chg="mod">
          <ac:chgData name="ARIZZI Jasmin" userId="9784da81-2c0e-4d9d-b65d-e5de0d44a739" providerId="ADAL" clId="{8360818A-4715-41F3-86BC-C2CECBBFD8F1}" dt="2025-12-11T13:02:11.084" v="51" actId="20577"/>
          <ac:spMkLst>
            <pc:docMk/>
            <pc:sldMk cId="2548359458" sldId="360"/>
            <ac:spMk id="4" creationId="{00000000-0000-0000-0000-000000000000}"/>
          </ac:spMkLst>
        </pc:spChg>
        <pc:picChg chg="add mod">
          <ac:chgData name="ARIZZI Jasmin" userId="9784da81-2c0e-4d9d-b65d-e5de0d44a739" providerId="ADAL" clId="{8360818A-4715-41F3-86BC-C2CECBBFD8F1}" dt="2025-12-11T13:01:53.285" v="48"/>
          <ac:picMkLst>
            <pc:docMk/>
            <pc:sldMk cId="2548359458" sldId="360"/>
            <ac:picMk id="7" creationId="{977C9AC6-CD3F-23EB-4A8B-0BC80BBC1539}"/>
          </ac:picMkLst>
        </pc:picChg>
      </pc:sldChg>
      <pc:sldChg chg="addSp modSp">
        <pc:chgData name="ARIZZI Jasmin" userId="9784da81-2c0e-4d9d-b65d-e5de0d44a739" providerId="ADAL" clId="{8360818A-4715-41F3-86BC-C2CECBBFD8F1}" dt="2025-12-11T11:39:38.891" v="16"/>
        <pc:sldMkLst>
          <pc:docMk/>
          <pc:sldMk cId="2936665578" sldId="8563"/>
        </pc:sldMkLst>
      </pc:sldChg>
      <pc:sldChg chg="addSp delSp modSp mod">
        <pc:chgData name="ARIZZI Jasmin" userId="9784da81-2c0e-4d9d-b65d-e5de0d44a739" providerId="ADAL" clId="{8360818A-4715-41F3-86BC-C2CECBBFD8F1}" dt="2025-12-17T09:15:57.038" v="974" actId="20577"/>
        <pc:sldMkLst>
          <pc:docMk/>
          <pc:sldMk cId="3092475100" sldId="2147048282"/>
        </pc:sldMkLst>
        <pc:spChg chg="mod">
          <ac:chgData name="ARIZZI Jasmin" userId="9784da81-2c0e-4d9d-b65d-e5de0d44a739" providerId="ADAL" clId="{8360818A-4715-41F3-86BC-C2CECBBFD8F1}" dt="2025-12-11T13:02:32.983" v="58" actId="20577"/>
          <ac:spMkLst>
            <pc:docMk/>
            <pc:sldMk cId="3092475100" sldId="2147048282"/>
            <ac:spMk id="3" creationId="{00000000-0000-0000-0000-000000000000}"/>
          </ac:spMkLst>
        </pc:spChg>
        <pc:spChg chg="mod">
          <ac:chgData name="ARIZZI Jasmin" userId="9784da81-2c0e-4d9d-b65d-e5de0d44a739" providerId="ADAL" clId="{8360818A-4715-41F3-86BC-C2CECBBFD8F1}" dt="2025-12-17T09:15:57.038" v="974" actId="20577"/>
          <ac:spMkLst>
            <pc:docMk/>
            <pc:sldMk cId="3092475100" sldId="2147048282"/>
            <ac:spMk id="5" creationId="{4404E2FD-2E74-5EDA-E230-AD7C872E0141}"/>
          </ac:spMkLst>
        </pc:spChg>
        <pc:spChg chg="mod">
          <ac:chgData name="ARIZZI Jasmin" userId="9784da81-2c0e-4d9d-b65d-e5de0d44a739" providerId="ADAL" clId="{8360818A-4715-41F3-86BC-C2CECBBFD8F1}" dt="2025-12-11T13:02:41.914" v="76" actId="20577"/>
          <ac:spMkLst>
            <pc:docMk/>
            <pc:sldMk cId="3092475100" sldId="2147048282"/>
            <ac:spMk id="6" creationId="{20941A98-D84C-40E3-9CBC-9C3204C0C413}"/>
          </ac:spMkLst>
        </pc:spChg>
        <pc:spChg chg="mod">
          <ac:chgData name="ARIZZI Jasmin" userId="9784da81-2c0e-4d9d-b65d-e5de0d44a739" providerId="ADAL" clId="{8360818A-4715-41F3-86BC-C2CECBBFD8F1}" dt="2025-12-16T08:57:33.020" v="384" actId="20577"/>
          <ac:spMkLst>
            <pc:docMk/>
            <pc:sldMk cId="3092475100" sldId="2147048282"/>
            <ac:spMk id="14" creationId="{51C58EE3-1A45-4DFC-8133-0E1E692AF62E}"/>
          </ac:spMkLst>
        </pc:spChg>
        <pc:picChg chg="mod">
          <ac:chgData name="ARIZZI Jasmin" userId="9784da81-2c0e-4d9d-b65d-e5de0d44a739" providerId="ADAL" clId="{8360818A-4715-41F3-86BC-C2CECBBFD8F1}" dt="2025-12-11T13:08:59.655" v="145" actId="1076"/>
          <ac:picMkLst>
            <pc:docMk/>
            <pc:sldMk cId="3092475100" sldId="2147048282"/>
            <ac:picMk id="22" creationId="{FB42A5B1-BFFA-5F57-E2BA-2C9CE56B83CE}"/>
          </ac:picMkLst>
        </pc:picChg>
      </pc:sldChg>
      <pc:sldChg chg="addSp modSp">
        <pc:chgData name="ARIZZI Jasmin" userId="9784da81-2c0e-4d9d-b65d-e5de0d44a739" providerId="ADAL" clId="{8360818A-4715-41F3-86BC-C2CECBBFD8F1}" dt="2025-12-11T11:40:19.695" v="32"/>
        <pc:sldMkLst>
          <pc:docMk/>
          <pc:sldMk cId="2259186840" sldId="2147376374"/>
        </pc:sldMkLst>
      </pc:sldChg>
      <pc:sldChg chg="addSp modSp mod">
        <pc:chgData name="ARIZZI Jasmin" userId="9784da81-2c0e-4d9d-b65d-e5de0d44a739" providerId="ADAL" clId="{8360818A-4715-41F3-86BC-C2CECBBFD8F1}" dt="2025-12-11T11:40:16.031" v="31" actId="20577"/>
        <pc:sldMkLst>
          <pc:docMk/>
          <pc:sldMk cId="1523885479" sldId="2147376375"/>
        </pc:sldMkLst>
      </pc:sldChg>
      <pc:sldChg chg="addSp modSp">
        <pc:chgData name="ARIZZI Jasmin" userId="9784da81-2c0e-4d9d-b65d-e5de0d44a739" providerId="ADAL" clId="{8360818A-4715-41F3-86BC-C2CECBBFD8F1}" dt="2025-12-11T11:40:22.302" v="33"/>
        <pc:sldMkLst>
          <pc:docMk/>
          <pc:sldMk cId="3415790886" sldId="2147469881"/>
        </pc:sldMkLst>
      </pc:sldChg>
      <pc:sldChg chg="addSp delSp modSp mod">
        <pc:chgData name="ARIZZI Jasmin" userId="9784da81-2c0e-4d9d-b65d-e5de0d44a739" providerId="ADAL" clId="{8360818A-4715-41F3-86BC-C2CECBBFD8F1}" dt="2025-12-17T09:14:57.224" v="947" actId="20577"/>
        <pc:sldMkLst>
          <pc:docMk/>
          <pc:sldMk cId="1112074260" sldId="2147469884"/>
        </pc:sldMkLst>
        <pc:spChg chg="mod">
          <ac:chgData name="ARIZZI Jasmin" userId="9784da81-2c0e-4d9d-b65d-e5de0d44a739" providerId="ADAL" clId="{8360818A-4715-41F3-86BC-C2CECBBFD8F1}" dt="2025-12-17T09:11:19.132" v="884" actId="20577"/>
          <ac:spMkLst>
            <pc:docMk/>
            <pc:sldMk cId="1112074260" sldId="2147469884"/>
            <ac:spMk id="5" creationId="{200EF53A-0DC4-4897-AADD-C0727F72FAB6}"/>
          </ac:spMkLst>
        </pc:spChg>
        <pc:spChg chg="mod">
          <ac:chgData name="ARIZZI Jasmin" userId="9784da81-2c0e-4d9d-b65d-e5de0d44a739" providerId="ADAL" clId="{8360818A-4715-41F3-86BC-C2CECBBFD8F1}" dt="2025-12-11T13:11:04.433" v="355" actId="20577"/>
          <ac:spMkLst>
            <pc:docMk/>
            <pc:sldMk cId="1112074260" sldId="2147469884"/>
            <ac:spMk id="6" creationId="{921EA4A8-FF45-4702-9ADD-FDA13B2512BB}"/>
          </ac:spMkLst>
        </pc:spChg>
        <pc:spChg chg="add del mod">
          <ac:chgData name="ARIZZI Jasmin" userId="9784da81-2c0e-4d9d-b65d-e5de0d44a739" providerId="ADAL" clId="{8360818A-4715-41F3-86BC-C2CECBBFD8F1}" dt="2025-12-17T09:11:54.303" v="891" actId="478"/>
          <ac:spMkLst>
            <pc:docMk/>
            <pc:sldMk cId="1112074260" sldId="2147469884"/>
            <ac:spMk id="17" creationId="{E398D730-1A2C-2BF3-F3F1-B420CB477473}"/>
          </ac:spMkLst>
        </pc:spChg>
        <pc:spChg chg="mod">
          <ac:chgData name="ARIZZI Jasmin" userId="9784da81-2c0e-4d9d-b65d-e5de0d44a739" providerId="ADAL" clId="{8360818A-4715-41F3-86BC-C2CECBBFD8F1}" dt="2025-12-17T09:12:41.560" v="914" actId="20577"/>
          <ac:spMkLst>
            <pc:docMk/>
            <pc:sldMk cId="1112074260" sldId="2147469884"/>
            <ac:spMk id="92" creationId="{16F3E7DD-81CB-4527-BE9C-DD9CAC31C529}"/>
          </ac:spMkLst>
        </pc:spChg>
        <pc:spChg chg="mod">
          <ac:chgData name="ARIZZI Jasmin" userId="9784da81-2c0e-4d9d-b65d-e5de0d44a739" providerId="ADAL" clId="{8360818A-4715-41F3-86BC-C2CECBBFD8F1}" dt="2025-12-17T09:11:22.780" v="888" actId="20577"/>
          <ac:spMkLst>
            <pc:docMk/>
            <pc:sldMk cId="1112074260" sldId="2147469884"/>
            <ac:spMk id="98" creationId="{300471E9-2626-41F0-86C1-A451D6FAFC98}"/>
          </ac:spMkLst>
        </pc:spChg>
        <pc:spChg chg="add del mod">
          <ac:chgData name="ARIZZI Jasmin" userId="9784da81-2c0e-4d9d-b65d-e5de0d44a739" providerId="ADAL" clId="{8360818A-4715-41F3-86BC-C2CECBBFD8F1}" dt="2025-12-17T09:14:57.224" v="947" actId="20577"/>
          <ac:spMkLst>
            <pc:docMk/>
            <pc:sldMk cId="1112074260" sldId="2147469884"/>
            <ac:spMk id="100" creationId="{BC3CD7C8-E82F-49E3-A56D-B8DADFCAB68A}"/>
          </ac:spMkLst>
        </pc:spChg>
        <pc:spChg chg="mod">
          <ac:chgData name="ARIZZI Jasmin" userId="9784da81-2c0e-4d9d-b65d-e5de0d44a739" providerId="ADAL" clId="{8360818A-4715-41F3-86BC-C2CECBBFD8F1}" dt="2025-12-17T09:12:02.787" v="896" actId="20577"/>
          <ac:spMkLst>
            <pc:docMk/>
            <pc:sldMk cId="1112074260" sldId="2147469884"/>
            <ac:spMk id="129" creationId="{1ABEF076-F649-42FB-89C3-509D08DB6AAA}"/>
          </ac:spMkLst>
        </pc:spChg>
        <pc:spChg chg="mod">
          <ac:chgData name="ARIZZI Jasmin" userId="9784da81-2c0e-4d9d-b65d-e5de0d44a739" providerId="ADAL" clId="{8360818A-4715-41F3-86BC-C2CECBBFD8F1}" dt="2025-12-17T09:12:09.974" v="902" actId="20577"/>
          <ac:spMkLst>
            <pc:docMk/>
            <pc:sldMk cId="1112074260" sldId="2147469884"/>
            <ac:spMk id="131" creationId="{F980ACF2-40EA-4061-B0CF-AEECE84FEE67}"/>
          </ac:spMkLst>
        </pc:spChg>
        <pc:spChg chg="mod">
          <ac:chgData name="ARIZZI Jasmin" userId="9784da81-2c0e-4d9d-b65d-e5de0d44a739" providerId="ADAL" clId="{8360818A-4715-41F3-86BC-C2CECBBFD8F1}" dt="2025-12-17T09:13:03.969" v="921" actId="20577"/>
          <ac:spMkLst>
            <pc:docMk/>
            <pc:sldMk cId="1112074260" sldId="2147469884"/>
            <ac:spMk id="133" creationId="{44CFC99B-1922-4434-8FC8-73A5089BD82B}"/>
          </ac:spMkLst>
        </pc:spChg>
        <pc:graphicFrameChg chg="add del mod">
          <ac:chgData name="ARIZZI Jasmin" userId="9784da81-2c0e-4d9d-b65d-e5de0d44a739" providerId="ADAL" clId="{8360818A-4715-41F3-86BC-C2CECBBFD8F1}" dt="2025-12-17T09:13:54.199" v="924" actId="478"/>
          <ac:graphicFrameMkLst>
            <pc:docMk/>
            <pc:sldMk cId="1112074260" sldId="2147469884"/>
            <ac:graphicFrameMk id="20" creationId="{00000000-0008-0000-0000-000004000000}"/>
          </ac:graphicFrameMkLst>
        </pc:graphicFrameChg>
        <pc:picChg chg="del">
          <ac:chgData name="ARIZZI Jasmin" userId="9784da81-2c0e-4d9d-b65d-e5de0d44a739" providerId="ADAL" clId="{8360818A-4715-41F3-86BC-C2CECBBFD8F1}" dt="2025-12-17T09:11:55.794" v="892" actId="478"/>
          <ac:picMkLst>
            <pc:docMk/>
            <pc:sldMk cId="1112074260" sldId="2147469884"/>
            <ac:picMk id="2" creationId="{4094AF6C-5683-B2CE-7EC6-421C8779E8DE}"/>
          </ac:picMkLst>
        </pc:picChg>
        <pc:picChg chg="add mod">
          <ac:chgData name="ARIZZI Jasmin" userId="9784da81-2c0e-4d9d-b65d-e5de0d44a739" providerId="ADAL" clId="{8360818A-4715-41F3-86BC-C2CECBBFD8F1}" dt="2025-12-17T09:14:04.428" v="934" actId="1076"/>
          <ac:picMkLst>
            <pc:docMk/>
            <pc:sldMk cId="1112074260" sldId="2147469884"/>
            <ac:picMk id="22" creationId="{889A9086-BC25-40E9-F84F-5327B1E18A98}"/>
          </ac:picMkLst>
        </pc:picChg>
      </pc:sldChg>
      <pc:sldChg chg="addSp delSp modSp mod">
        <pc:chgData name="ARIZZI Jasmin" userId="9784da81-2c0e-4d9d-b65d-e5de0d44a739" providerId="ADAL" clId="{8360818A-4715-41F3-86BC-C2CECBBFD8F1}" dt="2025-12-16T10:54:45.266" v="737" actId="20577"/>
        <pc:sldMkLst>
          <pc:docMk/>
          <pc:sldMk cId="2860515498" sldId="2147478415"/>
        </pc:sldMkLst>
        <pc:spChg chg="add del mod">
          <ac:chgData name="ARIZZI Jasmin" userId="9784da81-2c0e-4d9d-b65d-e5de0d44a739" providerId="ADAL" clId="{8360818A-4715-41F3-86BC-C2CECBBFD8F1}" dt="2025-12-16T10:52:54.503" v="708" actId="478"/>
          <ac:spMkLst>
            <pc:docMk/>
            <pc:sldMk cId="2860515498" sldId="2147478415"/>
            <ac:spMk id="2" creationId="{60E70EEE-CC70-F6F8-1777-616AD0943029}"/>
          </ac:spMkLst>
        </pc:spChg>
        <pc:spChg chg="add del mod">
          <ac:chgData name="ARIZZI Jasmin" userId="9784da81-2c0e-4d9d-b65d-e5de0d44a739" providerId="ADAL" clId="{8360818A-4715-41F3-86BC-C2CECBBFD8F1}" dt="2025-12-16T10:54:36.544" v="733" actId="478"/>
          <ac:spMkLst>
            <pc:docMk/>
            <pc:sldMk cId="2860515498" sldId="2147478415"/>
            <ac:spMk id="4" creationId="{8D109744-0C0D-6A11-A5F3-22DB13855077}"/>
          </ac:spMkLst>
        </pc:spChg>
        <pc:spChg chg="mod">
          <ac:chgData name="ARIZZI Jasmin" userId="9784da81-2c0e-4d9d-b65d-e5de0d44a739" providerId="ADAL" clId="{8360818A-4715-41F3-86BC-C2CECBBFD8F1}" dt="2025-12-16T10:52:48.185" v="707" actId="20577"/>
          <ac:spMkLst>
            <pc:docMk/>
            <pc:sldMk cId="2860515498" sldId="2147478415"/>
            <ac:spMk id="6" creationId="{921EA4A8-FF45-4702-9ADD-FDA13B2512BB}"/>
          </ac:spMkLst>
        </pc:spChg>
        <pc:spChg chg="mod">
          <ac:chgData name="ARIZZI Jasmin" userId="9784da81-2c0e-4d9d-b65d-e5de0d44a739" providerId="ADAL" clId="{8360818A-4715-41F3-86BC-C2CECBBFD8F1}" dt="2025-12-16T10:54:33.094" v="732" actId="20577"/>
          <ac:spMkLst>
            <pc:docMk/>
            <pc:sldMk cId="2860515498" sldId="2147478415"/>
            <ac:spMk id="9" creationId="{78BD102E-7E27-5075-313F-EEEFBD1CFC64}"/>
          </ac:spMkLst>
        </pc:spChg>
        <pc:spChg chg="mod">
          <ac:chgData name="ARIZZI Jasmin" userId="9784da81-2c0e-4d9d-b65d-e5de0d44a739" providerId="ADAL" clId="{8360818A-4715-41F3-86BC-C2CECBBFD8F1}" dt="2025-12-16T10:54:45.266" v="737" actId="20577"/>
          <ac:spMkLst>
            <pc:docMk/>
            <pc:sldMk cId="2860515498" sldId="2147478415"/>
            <ac:spMk id="46" creationId="{99B35E60-6EA2-496E-B07A-A5BE8C1FEC1C}"/>
          </ac:spMkLst>
        </pc:spChg>
      </pc:sldChg>
      <pc:sldChg chg="addSp delSp modSp mod">
        <pc:chgData name="ARIZZI Jasmin" userId="9784da81-2c0e-4d9d-b65d-e5de0d44a739" providerId="ADAL" clId="{8360818A-4715-41F3-86BC-C2CECBBFD8F1}" dt="2025-12-17T08:48:08.082" v="880" actId="20577"/>
        <pc:sldMkLst>
          <pc:docMk/>
          <pc:sldMk cId="3998890071" sldId="2147478416"/>
        </pc:sldMkLst>
        <pc:spChg chg="add del mod">
          <ac:chgData name="ARIZZI Jasmin" userId="9784da81-2c0e-4d9d-b65d-e5de0d44a739" providerId="ADAL" clId="{8360818A-4715-41F3-86BC-C2CECBBFD8F1}" dt="2025-12-16T08:57:39.791" v="385" actId="478"/>
          <ac:spMkLst>
            <pc:docMk/>
            <pc:sldMk cId="3998890071" sldId="2147478416"/>
            <ac:spMk id="2" creationId="{C48C536A-B95B-D12A-EA69-CAE5AE23A0EE}"/>
          </ac:spMkLst>
        </pc:spChg>
        <pc:spChg chg="add mod">
          <ac:chgData name="ARIZZI Jasmin" userId="9784da81-2c0e-4d9d-b65d-e5de0d44a739" providerId="ADAL" clId="{8360818A-4715-41F3-86BC-C2CECBBFD8F1}" dt="2025-12-17T08:48:08.082" v="880" actId="20577"/>
          <ac:spMkLst>
            <pc:docMk/>
            <pc:sldMk cId="3998890071" sldId="2147478416"/>
            <ac:spMk id="3" creationId="{A6D4961A-940B-16D9-AE8C-1E3CD5EE1604}"/>
          </ac:spMkLst>
        </pc:spChg>
        <pc:spChg chg="mod">
          <ac:chgData name="ARIZZI Jasmin" userId="9784da81-2c0e-4d9d-b65d-e5de0d44a739" providerId="ADAL" clId="{8360818A-4715-41F3-86BC-C2CECBBFD8F1}" dt="2025-12-16T08:57:10.477" v="375" actId="20577"/>
          <ac:spMkLst>
            <pc:docMk/>
            <pc:sldMk cId="3998890071" sldId="2147478416"/>
            <ac:spMk id="4" creationId="{D72E8AE5-6B72-7273-E0EA-02B81F53B5E7}"/>
          </ac:spMkLst>
        </pc:spChg>
        <pc:spChg chg="mod">
          <ac:chgData name="ARIZZI Jasmin" userId="9784da81-2c0e-4d9d-b65d-e5de0d44a739" providerId="ADAL" clId="{8360818A-4715-41F3-86BC-C2CECBBFD8F1}" dt="2025-12-16T08:57:44.958" v="390" actId="20577"/>
          <ac:spMkLst>
            <pc:docMk/>
            <pc:sldMk cId="3998890071" sldId="2147478416"/>
            <ac:spMk id="6" creationId="{921EA4A8-FF45-4702-9ADD-FDA13B2512BB}"/>
          </ac:spMkLst>
        </pc:spChg>
        <pc:spChg chg="add mod">
          <ac:chgData name="ARIZZI Jasmin" userId="9784da81-2c0e-4d9d-b65d-e5de0d44a739" providerId="ADAL" clId="{8360818A-4715-41F3-86BC-C2CECBBFD8F1}" dt="2025-12-17T08:47:43.782" v="869" actId="1036"/>
          <ac:spMkLst>
            <pc:docMk/>
            <pc:sldMk cId="3998890071" sldId="2147478416"/>
            <ac:spMk id="8" creationId="{9CB4C45B-F229-4AC0-62CB-B6DA1E83D55C}"/>
          </ac:spMkLst>
        </pc:spChg>
        <pc:spChg chg="mod">
          <ac:chgData name="ARIZZI Jasmin" userId="9784da81-2c0e-4d9d-b65d-e5de0d44a739" providerId="ADAL" clId="{8360818A-4715-41F3-86BC-C2CECBBFD8F1}" dt="2025-12-16T10:52:08.263" v="696" actId="20577"/>
          <ac:spMkLst>
            <pc:docMk/>
            <pc:sldMk cId="3998890071" sldId="2147478416"/>
            <ac:spMk id="21" creationId="{09A096B3-EF58-4333-9B00-D73FB2E4F249}"/>
          </ac:spMkLst>
        </pc:spChg>
        <pc:spChg chg="mod">
          <ac:chgData name="ARIZZI Jasmin" userId="9784da81-2c0e-4d9d-b65d-e5de0d44a739" providerId="ADAL" clId="{8360818A-4715-41F3-86BC-C2CECBBFD8F1}" dt="2025-12-16T10:52:10.577" v="699" actId="20577"/>
          <ac:spMkLst>
            <pc:docMk/>
            <pc:sldMk cId="3998890071" sldId="2147478416"/>
            <ac:spMk id="22" creationId="{28AC20AF-A452-4E9F-9604-71646F6A3947}"/>
          </ac:spMkLst>
        </pc:spChg>
        <pc:spChg chg="mod">
          <ac:chgData name="ARIZZI Jasmin" userId="9784da81-2c0e-4d9d-b65d-e5de0d44a739" providerId="ADAL" clId="{8360818A-4715-41F3-86BC-C2CECBBFD8F1}" dt="2025-12-16T10:52:12.954" v="702" actId="20577"/>
          <ac:spMkLst>
            <pc:docMk/>
            <pc:sldMk cId="3998890071" sldId="2147478416"/>
            <ac:spMk id="23" creationId="{7ED0567C-EDEB-47C8-9B39-3A66584AA487}"/>
          </ac:spMkLst>
        </pc:spChg>
        <pc:spChg chg="mod">
          <ac:chgData name="ARIZZI Jasmin" userId="9784da81-2c0e-4d9d-b65d-e5de0d44a739" providerId="ADAL" clId="{8360818A-4715-41F3-86BC-C2CECBBFD8F1}" dt="2025-12-16T10:52:05.794" v="693" actId="20577"/>
          <ac:spMkLst>
            <pc:docMk/>
            <pc:sldMk cId="3998890071" sldId="2147478416"/>
            <ac:spMk id="26" creationId="{3373D3CF-A315-444A-8074-0D8DC8424C94}"/>
          </ac:spMkLst>
        </pc:spChg>
      </pc:sldChg>
      <pc:sldChg chg="addSp delSp modSp mod">
        <pc:chgData name="ARIZZI Jasmin" userId="9784da81-2c0e-4d9d-b65d-e5de0d44a739" providerId="ADAL" clId="{8360818A-4715-41F3-86BC-C2CECBBFD8F1}" dt="2025-12-17T09:16:45.808" v="978" actId="20577"/>
        <pc:sldMkLst>
          <pc:docMk/>
          <pc:sldMk cId="2792477404" sldId="2147478417"/>
        </pc:sldMkLst>
        <pc:spChg chg="mod">
          <ac:chgData name="ARIZZI Jasmin" userId="9784da81-2c0e-4d9d-b65d-e5de0d44a739" providerId="ADAL" clId="{8360818A-4715-41F3-86BC-C2CECBBFD8F1}" dt="2025-12-16T08:58:15.127" v="400" actId="20577"/>
          <ac:spMkLst>
            <pc:docMk/>
            <pc:sldMk cId="2792477404" sldId="2147478417"/>
            <ac:spMk id="3" creationId="{CE760DBC-B741-64FB-63C7-371DC9B9C43B}"/>
          </ac:spMkLst>
        </pc:spChg>
        <pc:spChg chg="mod">
          <ac:chgData name="ARIZZI Jasmin" userId="9784da81-2c0e-4d9d-b65d-e5de0d44a739" providerId="ADAL" clId="{8360818A-4715-41F3-86BC-C2CECBBFD8F1}" dt="2025-12-16T08:57:49.260" v="391"/>
          <ac:spMkLst>
            <pc:docMk/>
            <pc:sldMk cId="2792477404" sldId="2147478417"/>
            <ac:spMk id="6" creationId="{921EA4A8-FF45-4702-9ADD-FDA13B2512BB}"/>
          </ac:spMkLst>
        </pc:spChg>
        <pc:spChg chg="add del mod">
          <ac:chgData name="ARIZZI Jasmin" userId="9784da81-2c0e-4d9d-b65d-e5de0d44a739" providerId="ADAL" clId="{8360818A-4715-41F3-86BC-C2CECBBFD8F1}" dt="2025-12-16T08:58:17.844" v="401" actId="478"/>
          <ac:spMkLst>
            <pc:docMk/>
            <pc:sldMk cId="2792477404" sldId="2147478417"/>
            <ac:spMk id="8" creationId="{AF25203E-E015-C8B6-D680-26C615D49C9F}"/>
          </ac:spMkLst>
        </pc:spChg>
        <pc:spChg chg="add mod">
          <ac:chgData name="ARIZZI Jasmin" userId="9784da81-2c0e-4d9d-b65d-e5de0d44a739" providerId="ADAL" clId="{8360818A-4715-41F3-86BC-C2CECBBFD8F1}" dt="2025-12-17T08:40:01.280" v="748" actId="20577"/>
          <ac:spMkLst>
            <pc:docMk/>
            <pc:sldMk cId="2792477404" sldId="2147478417"/>
            <ac:spMk id="9" creationId="{0BC39187-83B0-2819-4EDC-D9C4D8D2507A}"/>
          </ac:spMkLst>
        </pc:spChg>
        <pc:spChg chg="add mod">
          <ac:chgData name="ARIZZI Jasmin" userId="9784da81-2c0e-4d9d-b65d-e5de0d44a739" providerId="ADAL" clId="{8360818A-4715-41F3-86BC-C2CECBBFD8F1}" dt="2025-12-17T08:47:24.101" v="847" actId="1036"/>
          <ac:spMkLst>
            <pc:docMk/>
            <pc:sldMk cId="2792477404" sldId="2147478417"/>
            <ac:spMk id="10" creationId="{9389195A-77DF-E006-626A-E55E7257AC3D}"/>
          </ac:spMkLst>
        </pc:spChg>
        <pc:spChg chg="mod">
          <ac:chgData name="ARIZZI Jasmin" userId="9784da81-2c0e-4d9d-b65d-e5de0d44a739" providerId="ADAL" clId="{8360818A-4715-41F3-86BC-C2CECBBFD8F1}" dt="2025-12-16T09:00:33.160" v="448" actId="14100"/>
          <ac:spMkLst>
            <pc:docMk/>
            <pc:sldMk cId="2792477404" sldId="2147478417"/>
            <ac:spMk id="20" creationId="{20AC9827-86CC-42F1-942D-EE558AF1DC39}"/>
          </ac:spMkLst>
        </pc:spChg>
        <pc:spChg chg="mod">
          <ac:chgData name="ARIZZI Jasmin" userId="9784da81-2c0e-4d9d-b65d-e5de0d44a739" providerId="ADAL" clId="{8360818A-4715-41F3-86BC-C2CECBBFD8F1}" dt="2025-12-16T09:07:37.893" v="546" actId="20577"/>
          <ac:spMkLst>
            <pc:docMk/>
            <pc:sldMk cId="2792477404" sldId="2147478417"/>
            <ac:spMk id="21" creationId="{09A096B3-EF58-4333-9B00-D73FB2E4F249}"/>
          </ac:spMkLst>
        </pc:spChg>
        <pc:spChg chg="mod">
          <ac:chgData name="ARIZZI Jasmin" userId="9784da81-2c0e-4d9d-b65d-e5de0d44a739" providerId="ADAL" clId="{8360818A-4715-41F3-86BC-C2CECBBFD8F1}" dt="2025-12-16T09:07:33.203" v="540" actId="20577"/>
          <ac:spMkLst>
            <pc:docMk/>
            <pc:sldMk cId="2792477404" sldId="2147478417"/>
            <ac:spMk id="22" creationId="{28AC20AF-A452-4E9F-9604-71646F6A3947}"/>
          </ac:spMkLst>
        </pc:spChg>
        <pc:spChg chg="mod">
          <ac:chgData name="ARIZZI Jasmin" userId="9784da81-2c0e-4d9d-b65d-e5de0d44a739" providerId="ADAL" clId="{8360818A-4715-41F3-86BC-C2CECBBFD8F1}" dt="2025-12-16T09:07:35.440" v="543" actId="20577"/>
          <ac:spMkLst>
            <pc:docMk/>
            <pc:sldMk cId="2792477404" sldId="2147478417"/>
            <ac:spMk id="23" creationId="{7ED0567C-EDEB-47C8-9B39-3A66584AA487}"/>
          </ac:spMkLst>
        </pc:spChg>
        <pc:spChg chg="mod">
          <ac:chgData name="ARIZZI Jasmin" userId="9784da81-2c0e-4d9d-b65d-e5de0d44a739" providerId="ADAL" clId="{8360818A-4715-41F3-86BC-C2CECBBFD8F1}" dt="2025-12-16T09:07:29.643" v="535" actId="20577"/>
          <ac:spMkLst>
            <pc:docMk/>
            <pc:sldMk cId="2792477404" sldId="2147478417"/>
            <ac:spMk id="26" creationId="{3373D3CF-A315-444A-8074-0D8DC8424C94}"/>
          </ac:spMkLst>
        </pc:spChg>
        <pc:graphicFrameChg chg="modGraphic">
          <ac:chgData name="ARIZZI Jasmin" userId="9784da81-2c0e-4d9d-b65d-e5de0d44a739" providerId="ADAL" clId="{8360818A-4715-41F3-86BC-C2CECBBFD8F1}" dt="2025-12-17T09:16:45.808" v="978" actId="20577"/>
          <ac:graphicFrameMkLst>
            <pc:docMk/>
            <pc:sldMk cId="2792477404" sldId="2147478417"/>
            <ac:graphicFrameMk id="4" creationId="{ADF1C5E2-6413-CDF5-F5F6-723F8F0B3FA6}"/>
          </ac:graphicFrameMkLst>
        </pc:graphicFrameChg>
      </pc:sldChg>
      <pc:sldChg chg="addSp modSp del">
        <pc:chgData name="ARIZZI Jasmin" userId="9784da81-2c0e-4d9d-b65d-e5de0d44a739" providerId="ADAL" clId="{8360818A-4715-41F3-86BC-C2CECBBFD8F1}" dt="2025-12-16T10:49:47.917" v="602" actId="47"/>
        <pc:sldMkLst>
          <pc:docMk/>
          <pc:sldMk cId="3443213848" sldId="2147478418"/>
        </pc:sldMkLst>
        <pc:spChg chg="mod">
          <ac:chgData name="ARIZZI Jasmin" userId="9784da81-2c0e-4d9d-b65d-e5de0d44a739" providerId="ADAL" clId="{8360818A-4715-41F3-86BC-C2CECBBFD8F1}" dt="2025-12-16T08:57:50.698" v="392"/>
          <ac:spMkLst>
            <pc:docMk/>
            <pc:sldMk cId="3443213848" sldId="2147478418"/>
            <ac:spMk id="6" creationId="{921EA4A8-FF45-4702-9ADD-FDA13B2512BB}"/>
          </ac:spMkLst>
        </pc:spChg>
      </pc:sldChg>
      <pc:sldChg chg="addSp modSp del">
        <pc:chgData name="ARIZZI Jasmin" userId="9784da81-2c0e-4d9d-b65d-e5de0d44a739" providerId="ADAL" clId="{8360818A-4715-41F3-86BC-C2CECBBFD8F1}" dt="2025-12-16T10:49:48.796" v="603" actId="47"/>
        <pc:sldMkLst>
          <pc:docMk/>
          <pc:sldMk cId="2933606484" sldId="2147478419"/>
        </pc:sldMkLst>
        <pc:spChg chg="mod">
          <ac:chgData name="ARIZZI Jasmin" userId="9784da81-2c0e-4d9d-b65d-e5de0d44a739" providerId="ADAL" clId="{8360818A-4715-41F3-86BC-C2CECBBFD8F1}" dt="2025-12-16T08:57:51.995" v="393"/>
          <ac:spMkLst>
            <pc:docMk/>
            <pc:sldMk cId="2933606484" sldId="2147478419"/>
            <ac:spMk id="6" creationId="{921EA4A8-FF45-4702-9ADD-FDA13B2512BB}"/>
          </ac:spMkLst>
        </pc:spChg>
      </pc:sldChg>
      <pc:sldChg chg="modSp mod">
        <pc:chgData name="ARIZZI Jasmin" userId="9784da81-2c0e-4d9d-b65d-e5de0d44a739" providerId="ADAL" clId="{8360818A-4715-41F3-86BC-C2CECBBFD8F1}" dt="2025-12-11T13:02:21.939" v="56" actId="20577"/>
        <pc:sldMkLst>
          <pc:docMk/>
          <pc:sldMk cId="803753394" sldId="2147478420"/>
        </pc:sldMkLst>
        <pc:spChg chg="mod">
          <ac:chgData name="ARIZZI Jasmin" userId="9784da81-2c0e-4d9d-b65d-e5de0d44a739" providerId="ADAL" clId="{8360818A-4715-41F3-86BC-C2CECBBFD8F1}" dt="2025-12-11T13:02:21.939" v="56" actId="20577"/>
          <ac:spMkLst>
            <pc:docMk/>
            <pc:sldMk cId="803753394" sldId="2147478420"/>
            <ac:spMk id="9" creationId="{2B215666-40AE-15F2-266B-4749ED34033E}"/>
          </ac:spMkLst>
        </pc:spChg>
        <pc:spChg chg="mod">
          <ac:chgData name="ARIZZI Jasmin" userId="9784da81-2c0e-4d9d-b65d-e5de0d44a739" providerId="ADAL" clId="{8360818A-4715-41F3-86BC-C2CECBBFD8F1}" dt="2025-12-11T13:02:19.451" v="54" actId="1076"/>
          <ac:spMkLst>
            <pc:docMk/>
            <pc:sldMk cId="803753394" sldId="2147478420"/>
            <ac:spMk id="12" creationId="{10B1D973-1E85-FACF-9EFC-346EB692E734}"/>
          </ac:spMkLst>
        </pc:spChg>
      </pc:sldChg>
      <pc:sldChg chg="add del">
        <pc:chgData name="ARIZZI Jasmin" userId="9784da81-2c0e-4d9d-b65d-e5de0d44a739" providerId="ADAL" clId="{8360818A-4715-41F3-86BC-C2CECBBFD8F1}" dt="2025-12-11T13:08:42.008" v="140" actId="47"/>
        <pc:sldMkLst>
          <pc:docMk/>
          <pc:sldMk cId="2436855944" sldId="2147478421"/>
        </pc:sldMkLst>
      </pc:sldChg>
    </pc:docChg>
  </pc:docChgLst>
  <pc:docChgLst>
    <pc:chgData name="GULLINO Camilla" userId="S::camilla.gullino@skytv.it::37be3b77-c18c-43f6-bc36-6f93dca827be" providerId="AD" clId="Web-{81C8E1B2-60AF-9AF8-01EF-8735639AEE54}"/>
    <pc:docChg chg="modSld">
      <pc:chgData name="GULLINO Camilla" userId="S::camilla.gullino@skytv.it::37be3b77-c18c-43f6-bc36-6f93dca827be" providerId="AD" clId="Web-{81C8E1B2-60AF-9AF8-01EF-8735639AEE54}" dt="2025-12-11T15:39:59.149" v="2" actId="20577"/>
      <pc:docMkLst>
        <pc:docMk/>
      </pc:docMkLst>
      <pc:sldChg chg="modSp">
        <pc:chgData name="GULLINO Camilla" userId="S::camilla.gullino@skytv.it::37be3b77-c18c-43f6-bc36-6f93dca827be" providerId="AD" clId="Web-{81C8E1B2-60AF-9AF8-01EF-8735639AEE54}" dt="2025-12-11T15:39:59.149" v="2" actId="20577"/>
        <pc:sldMkLst>
          <pc:docMk/>
          <pc:sldMk cId="3415790886" sldId="2147469881"/>
        </pc:sldMkLst>
        <pc:spChg chg="mod">
          <ac:chgData name="GULLINO Camilla" userId="S::camilla.gullino@skytv.it::37be3b77-c18c-43f6-bc36-6f93dca827be" providerId="AD" clId="Web-{81C8E1B2-60AF-9AF8-01EF-8735639AEE54}" dt="2025-12-11T15:39:59.149" v="2" actId="20577"/>
          <ac:spMkLst>
            <pc:docMk/>
            <pc:sldMk cId="3415790886" sldId="2147469881"/>
            <ac:spMk id="13" creationId="{0389DD4B-B9E3-44AE-AFED-9E8A2D82D5F5}"/>
          </ac:spMkLst>
        </pc:spChg>
      </pc:sldChg>
    </pc:docChg>
  </pc:docChgLst>
  <pc:docChgLst>
    <pc:chgData name="ARCANGELI ginevra - STAGISTA" userId="464272b1-b7b9-4479-abe4-742253744aad" providerId="ADAL" clId="{12BBF24E-E4E1-4796-B52E-4AB114A6580F}"/>
    <pc:docChg chg="undo custSel addSld delSld modSld">
      <pc:chgData name="ARCANGELI ginevra - STAGISTA" userId="464272b1-b7b9-4479-abe4-742253744aad" providerId="ADAL" clId="{12BBF24E-E4E1-4796-B52E-4AB114A6580F}" dt="2025-12-11T12:42:03.937" v="44" actId="47"/>
      <pc:docMkLst>
        <pc:docMk/>
      </pc:docMkLst>
      <pc:sldChg chg="addSp delSp modSp del mod">
        <pc:chgData name="ARCANGELI ginevra - STAGISTA" userId="464272b1-b7b9-4479-abe4-742253744aad" providerId="ADAL" clId="{12BBF24E-E4E1-4796-B52E-4AB114A6580F}" dt="2025-12-11T12:42:03.937" v="44" actId="47"/>
        <pc:sldMkLst>
          <pc:docMk/>
          <pc:sldMk cId="2936665578" sldId="8563"/>
        </pc:sldMkLst>
      </pc:sldChg>
      <pc:sldChg chg="addSp delSp modSp mod">
        <pc:chgData name="ARCANGELI ginevra - STAGISTA" userId="464272b1-b7b9-4479-abe4-742253744aad" providerId="ADAL" clId="{12BBF24E-E4E1-4796-B52E-4AB114A6580F}" dt="2025-12-11T12:37:55.205" v="7" actId="1038"/>
        <pc:sldMkLst>
          <pc:docMk/>
          <pc:sldMk cId="3092475100" sldId="2147048282"/>
        </pc:sldMkLst>
        <pc:picChg chg="add mod">
          <ac:chgData name="ARCANGELI ginevra - STAGISTA" userId="464272b1-b7b9-4479-abe4-742253744aad" providerId="ADAL" clId="{12BBF24E-E4E1-4796-B52E-4AB114A6580F}" dt="2025-12-11T12:37:55.205" v="7" actId="1038"/>
          <ac:picMkLst>
            <pc:docMk/>
            <pc:sldMk cId="3092475100" sldId="2147048282"/>
            <ac:picMk id="20" creationId="{7277D948-3697-E673-8507-A6CEB32C8FA4}"/>
          </ac:picMkLst>
        </pc:picChg>
      </pc:sldChg>
      <pc:sldChg chg="addSp delSp modSp mod">
        <pc:chgData name="ARCANGELI ginevra - STAGISTA" userId="464272b1-b7b9-4479-abe4-742253744aad" providerId="ADAL" clId="{12BBF24E-E4E1-4796-B52E-4AB114A6580F}" dt="2025-12-11T12:38:51.897" v="18" actId="1037"/>
        <pc:sldMkLst>
          <pc:docMk/>
          <pc:sldMk cId="1112074260" sldId="2147469884"/>
        </pc:sldMkLst>
        <pc:picChg chg="add mod ord modCrop">
          <ac:chgData name="ARCANGELI ginevra - STAGISTA" userId="464272b1-b7b9-4479-abe4-742253744aad" providerId="ADAL" clId="{12BBF24E-E4E1-4796-B52E-4AB114A6580F}" dt="2025-12-11T12:38:51.897" v="18" actId="1037"/>
          <ac:picMkLst>
            <pc:docMk/>
            <pc:sldMk cId="1112074260" sldId="2147469884"/>
            <ac:picMk id="19" creationId="{C74B9C6F-C6E0-9EA3-9A48-10C155D676BD}"/>
          </ac:picMkLst>
        </pc:picChg>
      </pc:sldChg>
      <pc:sldChg chg="addSp delSp modSp add mod">
        <pc:chgData name="ARCANGELI ginevra - STAGISTA" userId="464272b1-b7b9-4479-abe4-742253744aad" providerId="ADAL" clId="{12BBF24E-E4E1-4796-B52E-4AB114A6580F}" dt="2025-12-11T12:42:01.243" v="43" actId="167"/>
        <pc:sldMkLst>
          <pc:docMk/>
          <pc:sldMk cId="803753394" sldId="2147478420"/>
        </pc:sldMkLst>
        <pc:picChg chg="add mod ord modCrop">
          <ac:chgData name="ARCANGELI ginevra - STAGISTA" userId="464272b1-b7b9-4479-abe4-742253744aad" providerId="ADAL" clId="{12BBF24E-E4E1-4796-B52E-4AB114A6580F}" dt="2025-12-11T12:42:01.243" v="43" actId="167"/>
          <ac:picMkLst>
            <pc:docMk/>
            <pc:sldMk cId="803753394" sldId="2147478420"/>
            <ac:picMk id="4" creationId="{975CEA5F-1600-0F39-0800-589ADD6CF8F8}"/>
          </ac:picMkLst>
        </pc:picChg>
      </pc:sldChg>
    </pc:docChg>
  </pc:docChgLst>
  <pc:docChgLst>
    <pc:chgData name="BOTTESINI Greta Elisa" userId="5af23573-008d-4a22-b6da-3aa96997d765" providerId="ADAL" clId="{FD9D5331-4B86-4876-AFCF-C56AF1831309}"/>
    <pc:docChg chg="undo redo custSel addSld delSld modSld">
      <pc:chgData name="BOTTESINI Greta Elisa" userId="5af23573-008d-4a22-b6da-3aa96997d765" providerId="ADAL" clId="{FD9D5331-4B86-4876-AFCF-C56AF1831309}" dt="2025-12-11T14:54:22.130" v="288" actId="20577"/>
      <pc:docMkLst>
        <pc:docMk/>
      </pc:docMkLst>
      <pc:sldChg chg="del">
        <pc:chgData name="BOTTESINI Greta Elisa" userId="5af23573-008d-4a22-b6da-3aa96997d765" providerId="ADAL" clId="{FD9D5331-4B86-4876-AFCF-C56AF1831309}" dt="2025-12-11T14:51:29.972" v="128" actId="47"/>
        <pc:sldMkLst>
          <pc:docMk/>
          <pc:sldMk cId="2259186840" sldId="2147376374"/>
        </pc:sldMkLst>
      </pc:sldChg>
      <pc:sldChg chg="addSp delSp modSp mod">
        <pc:chgData name="BOTTESINI Greta Elisa" userId="5af23573-008d-4a22-b6da-3aa96997d765" providerId="ADAL" clId="{FD9D5331-4B86-4876-AFCF-C56AF1831309}" dt="2025-12-11T14:53:59.550" v="272" actId="20577"/>
        <pc:sldMkLst>
          <pc:docMk/>
          <pc:sldMk cId="1523885479" sldId="2147376375"/>
        </pc:sldMkLst>
        <pc:spChg chg="mod">
          <ac:chgData name="BOTTESINI Greta Elisa" userId="5af23573-008d-4a22-b6da-3aa96997d765" providerId="ADAL" clId="{FD9D5331-4B86-4876-AFCF-C56AF1831309}" dt="2025-12-11T14:51:13.878" v="116" actId="20577"/>
          <ac:spMkLst>
            <pc:docMk/>
            <pc:sldMk cId="1523885479" sldId="2147376375"/>
            <ac:spMk id="2" creationId="{B356760A-D738-432B-9996-1E16A38E8CE9}"/>
          </ac:spMkLst>
        </pc:spChg>
        <pc:spChg chg="mod">
          <ac:chgData name="BOTTESINI Greta Elisa" userId="5af23573-008d-4a22-b6da-3aa96997d765" providerId="ADAL" clId="{FD9D5331-4B86-4876-AFCF-C56AF1831309}" dt="2025-12-11T14:52:01.888" v="150" actId="20577"/>
          <ac:spMkLst>
            <pc:docMk/>
            <pc:sldMk cId="1523885479" sldId="2147376375"/>
            <ac:spMk id="3" creationId="{AA6E5633-4866-4356-B7E9-E06E7A57C908}"/>
          </ac:spMkLst>
        </pc:spChg>
        <pc:spChg chg="mod">
          <ac:chgData name="BOTTESINI Greta Elisa" userId="5af23573-008d-4a22-b6da-3aa96997d765" providerId="ADAL" clId="{FD9D5331-4B86-4876-AFCF-C56AF1831309}" dt="2025-12-11T14:50:44.273" v="86" actId="20577"/>
          <ac:spMkLst>
            <pc:docMk/>
            <pc:sldMk cId="1523885479" sldId="2147376375"/>
            <ac:spMk id="4" creationId="{4030CB95-506E-4FCA-ABED-CAC50576F667}"/>
          </ac:spMkLst>
        </pc:spChg>
        <pc:spChg chg="mod">
          <ac:chgData name="BOTTESINI Greta Elisa" userId="5af23573-008d-4a22-b6da-3aa96997d765" providerId="ADAL" clId="{FD9D5331-4B86-4876-AFCF-C56AF1831309}" dt="2025-12-11T14:53:59.550" v="272" actId="20577"/>
          <ac:spMkLst>
            <pc:docMk/>
            <pc:sldMk cId="1523885479" sldId="2147376375"/>
            <ac:spMk id="25" creationId="{298DCDD3-4AB5-49D0-B676-7271349C7F64}"/>
          </ac:spMkLst>
        </pc:spChg>
        <pc:grpChg chg="mod">
          <ac:chgData name="BOTTESINI Greta Elisa" userId="5af23573-008d-4a22-b6da-3aa96997d765" providerId="ADAL" clId="{FD9D5331-4B86-4876-AFCF-C56AF1831309}" dt="2025-12-11T14:51:23.266" v="126" actId="1035"/>
          <ac:grpSpMkLst>
            <pc:docMk/>
            <pc:sldMk cId="1523885479" sldId="2147376375"/>
            <ac:grpSpMk id="5" creationId="{BE4F5568-28D5-3D51-4465-4F7721ECB4E4}"/>
          </ac:grpSpMkLst>
        </pc:grpChg>
        <pc:picChg chg="add mod">
          <ac:chgData name="BOTTESINI Greta Elisa" userId="5af23573-008d-4a22-b6da-3aa96997d765" providerId="ADAL" clId="{FD9D5331-4B86-4876-AFCF-C56AF1831309}" dt="2025-12-11T14:51:34.982" v="129"/>
          <ac:picMkLst>
            <pc:docMk/>
            <pc:sldMk cId="1523885479" sldId="2147376375"/>
            <ac:picMk id="8" creationId="{FAC10F4C-0416-AFE7-32BC-39C9BA0924B1}"/>
          </ac:picMkLst>
        </pc:picChg>
      </pc:sldChg>
      <pc:sldChg chg="addSp delSp modSp add mod">
        <pc:chgData name="BOTTESINI Greta Elisa" userId="5af23573-008d-4a22-b6da-3aa96997d765" providerId="ADAL" clId="{FD9D5331-4B86-4876-AFCF-C56AF1831309}" dt="2025-12-11T14:54:22.130" v="288" actId="20577"/>
        <pc:sldMkLst>
          <pc:docMk/>
          <pc:sldMk cId="4064418102" sldId="2147478421"/>
        </pc:sldMkLst>
        <pc:spChg chg="mod">
          <ac:chgData name="BOTTESINI Greta Elisa" userId="5af23573-008d-4a22-b6da-3aa96997d765" providerId="ADAL" clId="{FD9D5331-4B86-4876-AFCF-C56AF1831309}" dt="2025-12-11T14:51:56.083" v="140" actId="20577"/>
          <ac:spMkLst>
            <pc:docMk/>
            <pc:sldMk cId="4064418102" sldId="2147478421"/>
            <ac:spMk id="3" creationId="{1D83B8BD-8AFB-2ED4-CEEA-5F8833B33D30}"/>
          </ac:spMkLst>
        </pc:spChg>
        <pc:spChg chg="mod">
          <ac:chgData name="BOTTESINI Greta Elisa" userId="5af23573-008d-4a22-b6da-3aa96997d765" providerId="ADAL" clId="{FD9D5331-4B86-4876-AFCF-C56AF1831309}" dt="2025-12-11T14:54:22.130" v="288" actId="20577"/>
          <ac:spMkLst>
            <pc:docMk/>
            <pc:sldMk cId="4064418102" sldId="2147478421"/>
            <ac:spMk id="4" creationId="{F8F332A7-ACBB-5AF2-88A6-38CA726ED552}"/>
          </ac:spMkLst>
        </pc:spChg>
        <pc:spChg chg="add mod">
          <ac:chgData name="BOTTESINI Greta Elisa" userId="5af23573-008d-4a22-b6da-3aa96997d765" providerId="ADAL" clId="{FD9D5331-4B86-4876-AFCF-C56AF1831309}" dt="2025-12-11T14:54:08.301" v="274"/>
          <ac:spMkLst>
            <pc:docMk/>
            <pc:sldMk cId="4064418102" sldId="2147478421"/>
            <ac:spMk id="8" creationId="{786B315D-4723-AE57-DE93-1594333CD6F8}"/>
          </ac:spMkLst>
        </pc:spChg>
        <pc:spChg chg="mod">
          <ac:chgData name="BOTTESINI Greta Elisa" userId="5af23573-008d-4a22-b6da-3aa96997d765" providerId="ADAL" clId="{FD9D5331-4B86-4876-AFCF-C56AF1831309}" dt="2025-12-11T14:54:15.690" v="281" actId="20577"/>
          <ac:spMkLst>
            <pc:docMk/>
            <pc:sldMk cId="4064418102" sldId="2147478421"/>
            <ac:spMk id="24" creationId="{A62CE99E-FCD5-3749-FB11-CD4F7D748359}"/>
          </ac:spMkLst>
        </pc:spChg>
        <pc:picChg chg="add mod">
          <ac:chgData name="BOTTESINI Greta Elisa" userId="5af23573-008d-4a22-b6da-3aa96997d765" providerId="ADAL" clId="{FD9D5331-4B86-4876-AFCF-C56AF1831309}" dt="2025-12-11T14:51:36.163" v="130"/>
          <ac:picMkLst>
            <pc:docMk/>
            <pc:sldMk cId="4064418102" sldId="2147478421"/>
            <ac:picMk id="7" creationId="{D8122FB0-07D4-0B07-7EBA-6465A43FE7D8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4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55A36A-0036-4BAA-B9A6-A96459EE668F}" type="datetimeFigureOut">
              <a:rPr lang="it-IT" smtClean="0"/>
              <a:t>11/12/2025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1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4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B1B77C-ECB8-48CE-AA55-A2EA55F8C5A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683379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170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DDEA6C-8F12-2946-8FEA-AB499F25748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1702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9870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1704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DDEA6C-8F12-2946-8FEA-AB499F25748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ky Text"/>
                <a:ea typeface="+mn-ea"/>
                <a:cs typeface="+mn-cs"/>
              </a:rPr>
              <a:pPr marL="0" marR="0" lvl="0" indent="0" algn="r" defTabSz="11704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ky Tex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94626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8B5EE4-5FC2-10AE-BB31-798817196D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8F062E26-5FFD-C95E-13A3-E453C27446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2F7C3BFB-ACBC-CC37-2133-DD89A4EC61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27AE580-6CBF-8E07-CCC4-3E83C83805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1704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DDEA6C-8F12-2946-8FEA-AB499F25748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ky Text"/>
                <a:ea typeface="+mn-ea"/>
                <a:cs typeface="+mn-cs"/>
              </a:rPr>
              <a:pPr marL="0" marR="0" lvl="0" indent="0" algn="r" defTabSz="11704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ky Tex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86248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1704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DDEA6C-8F12-2946-8FEA-AB499F25748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ky Text"/>
                <a:ea typeface="+mn-ea"/>
                <a:cs typeface="+mn-cs"/>
              </a:rPr>
              <a:pPr marL="0" marR="0" lvl="0" indent="0" algn="r" defTabSz="11704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ky Tex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48283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- Sky Media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1754" y="4830533"/>
            <a:ext cx="10948492" cy="706140"/>
          </a:xfrm>
        </p:spPr>
        <p:txBody>
          <a:bodyPr anchor="b" anchorCtr="1">
            <a:noAutofit/>
          </a:bodyPr>
          <a:lstStyle>
            <a:lvl1pPr algn="ctr">
              <a:defRPr sz="2916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1755" y="5552549"/>
            <a:ext cx="10948492" cy="702834"/>
          </a:xfrm>
          <a:noFill/>
        </p:spPr>
        <p:txBody>
          <a:bodyPr anchor="t" anchorCtr="1">
            <a:noAutofit/>
          </a:bodyPr>
          <a:lstStyle>
            <a:lvl1pPr marL="0" indent="0" algn="ctr">
              <a:buNone/>
              <a:defRPr sz="2083">
                <a:solidFill>
                  <a:srgbClr val="323232"/>
                </a:solidFill>
                <a:latin typeface="+mn-lt"/>
              </a:defRPr>
            </a:lvl1pPr>
            <a:lvl2pPr marL="609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6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3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4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B0ACC0B-ACA5-8645-804C-356A9393B9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1232" y="2380193"/>
            <a:ext cx="6009537" cy="1315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2278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orient="horz" pos="2073">
          <p15:clr>
            <a:srgbClr val="FBAE40"/>
          </p15:clr>
        </p15:guide>
        <p15:guide id="2" pos="3686">
          <p15:clr>
            <a:srgbClr val="FBAE40"/>
          </p15:clr>
        </p15:guide>
        <p15:guide id="3" orient="horz" pos="2173">
          <p15:clr>
            <a:srgbClr val="FBAE40"/>
          </p15:clr>
        </p15:guide>
        <p15:guide id="4" pos="3786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lacehol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22ECAF-592E-2742-A8B4-BAFECA80D3A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2" y="1"/>
            <a:ext cx="12192001" cy="6858000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Drag image here</a:t>
            </a:r>
          </a:p>
        </p:txBody>
      </p:sp>
    </p:spTree>
    <p:extLst>
      <p:ext uri="{BB962C8B-B14F-4D97-AF65-F5344CB8AC3E}">
        <p14:creationId xmlns:p14="http://schemas.microsoft.com/office/powerpoint/2010/main" val="2445026972"/>
      </p:ext>
    </p:extLst>
  </p:cSld>
  <p:clrMapOvr>
    <a:masterClrMapping/>
  </p:clrMapOvr>
  <p:transition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 - adsmar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3105" y="2263981"/>
            <a:ext cx="6226018" cy="15875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1754" y="4830533"/>
            <a:ext cx="10948492" cy="706140"/>
          </a:xfrm>
        </p:spPr>
        <p:txBody>
          <a:bodyPr anchor="b" anchorCtr="1">
            <a:noAutofit/>
          </a:bodyPr>
          <a:lstStyle>
            <a:lvl1pPr algn="ctr">
              <a:defRPr sz="2916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1755" y="5552549"/>
            <a:ext cx="10948492" cy="702834"/>
          </a:xfrm>
          <a:noFill/>
        </p:spPr>
        <p:txBody>
          <a:bodyPr anchor="t" anchorCtr="1">
            <a:noAutofit/>
          </a:bodyPr>
          <a:lstStyle>
            <a:lvl1pPr marL="0" indent="0" algn="ctr">
              <a:buNone/>
              <a:defRPr sz="2083">
                <a:solidFill>
                  <a:srgbClr val="323232"/>
                </a:solidFill>
                <a:latin typeface="+mn-lt"/>
              </a:defRPr>
            </a:lvl1pPr>
            <a:lvl2pPr marL="609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6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3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4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352284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orient="horz" pos="2073">
          <p15:clr>
            <a:srgbClr val="FBAE40"/>
          </p15:clr>
        </p15:guide>
        <p15:guide id="2" pos="3686">
          <p15:clr>
            <a:srgbClr val="FBAE40"/>
          </p15:clr>
        </p15:guide>
        <p15:guide id="3" orient="horz" pos="2173">
          <p15:clr>
            <a:srgbClr val="FBAE40"/>
          </p15:clr>
        </p15:guide>
        <p15:guide id="4" pos="3786">
          <p15:clr>
            <a:srgbClr val="FBAE40"/>
          </p15:clr>
        </p15:guide>
      </p15:sldGuideLst>
    </p:ext>
  </p:extLs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- Sky Media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Untertitel 5"/>
          <p:cNvSpPr>
            <a:spLocks noGrp="1"/>
          </p:cNvSpPr>
          <p:nvPr>
            <p:ph type="subTitle" idx="1" hasCustomPrompt="1"/>
          </p:nvPr>
        </p:nvSpPr>
        <p:spPr>
          <a:xfrm>
            <a:off x="621755" y="6313215"/>
            <a:ext cx="10948492" cy="375164"/>
          </a:xfr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9" name="Bildplatzhalter 5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563424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DE" dirty="0"/>
          </a:p>
          <a:p>
            <a:r>
              <a:rPr lang="de-DE" dirty="0"/>
              <a:t>       Bild durch Klicken auf Symbol hinzufügen</a:t>
            </a:r>
          </a:p>
        </p:txBody>
      </p: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621754" y="5601956"/>
            <a:ext cx="10948492" cy="706140"/>
          </a:xfrm>
        </p:spPr>
        <p:txBody>
          <a:bodyPr anchor="b" anchorCtr="1">
            <a:noAutofit/>
          </a:bodyPr>
          <a:lstStyle>
            <a:lvl1pPr algn="ctr">
              <a:defRPr kumimoji="0" lang="en-US" sz="2916" b="0" i="0" u="none" strike="noStrike" kern="1200" cap="none" spc="0" normalizeH="0" baseline="0" noProof="0" dirty="0" smtClean="0">
                <a:ln>
                  <a:noFill/>
                </a:ln>
                <a:gradFill flip="none" rotWithShape="1">
                  <a:gsLst>
                    <a:gs pos="0">
                      <a:srgbClr val="FF9E00"/>
                    </a:gs>
                    <a:gs pos="100000">
                      <a:srgbClr val="0071FF"/>
                    </a:gs>
                    <a:gs pos="35000">
                      <a:srgbClr val="E10000"/>
                    </a:gs>
                    <a:gs pos="85000">
                      <a:srgbClr val="21429C"/>
                    </a:gs>
                    <a:gs pos="60000">
                      <a:srgbClr val="B5007D"/>
                    </a:gs>
                  </a:gsLst>
                  <a:lin ang="0" scaled="1"/>
                  <a:tileRect/>
                </a:gradFill>
                <a:effectLst/>
                <a:uLnTx/>
                <a:uFillTx/>
                <a:latin typeface="+mj-lt"/>
                <a:ea typeface="+mj-ea"/>
                <a:cs typeface="Sky Text Light"/>
              </a:defRPr>
            </a:lvl1pPr>
          </a:lstStyle>
          <a:p>
            <a:r>
              <a:rPr kumimoji="0" lang="en-US" sz="2916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FF9E00"/>
                    </a:gs>
                    <a:gs pos="100000">
                      <a:srgbClr val="0071FF"/>
                    </a:gs>
                    <a:gs pos="35000">
                      <a:srgbClr val="E10000"/>
                    </a:gs>
                    <a:gs pos="85000">
                      <a:srgbClr val="21429C"/>
                    </a:gs>
                    <a:gs pos="60000">
                      <a:srgbClr val="B5007D"/>
                    </a:gs>
                  </a:gsLst>
                  <a:lin ang="0" scaled="1"/>
                  <a:tileRect/>
                </a:gradFill>
                <a:effectLst/>
                <a:uLnTx/>
                <a:uFillTx/>
                <a:latin typeface="+mj-lt"/>
                <a:ea typeface="+mj-ea"/>
              </a:rPr>
              <a:t>Headline</a:t>
            </a:r>
            <a:endParaRPr lang="en-GB" dirty="0"/>
          </a:p>
        </p:txBody>
      </p:sp>
      <p:pic>
        <p:nvPicPr>
          <p:cNvPr id="14" name="Picture 10">
            <a:extLst>
              <a:ext uri="{FF2B5EF4-FFF2-40B4-BE49-F238E27FC236}">
                <a16:creationId xmlns:a16="http://schemas.microsoft.com/office/drawing/2014/main" id="{BA603EFE-0404-FC4B-A0A3-C8729A8C89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7164" y="6036580"/>
            <a:ext cx="1936780" cy="425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7861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/>
    </p:bldLst>
  </p:timing>
  <p:extLst>
    <p:ext uri="{DCECCB84-F9BA-43D5-87BE-67443E8EF086}">
      <p15:sldGuideLst xmlns:p15="http://schemas.microsoft.com/office/powerpoint/2012/main">
        <p15:guide id="1" orient="horz" pos="2073">
          <p15:clr>
            <a:srgbClr val="FBAE40"/>
          </p15:clr>
        </p15:guide>
        <p15:guide id="2" pos="3686">
          <p15:clr>
            <a:srgbClr val="FBAE40"/>
          </p15:clr>
        </p15:guide>
        <p15:guide id="3" orient="horz" pos="2173">
          <p15:clr>
            <a:srgbClr val="FBAE40"/>
          </p15:clr>
        </p15:guide>
        <p15:guide id="4" pos="3786">
          <p15:clr>
            <a:srgbClr val="FBAE40"/>
          </p15:clr>
        </p15:guide>
      </p15:sldGuideLst>
    </p:ext>
  </p:extLs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 - Content vis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1667" baseline="0">
                <a:solidFill>
                  <a:schemeClr val="bg1"/>
                </a:solidFill>
              </a:defRPr>
            </a:lvl1pPr>
          </a:lstStyle>
          <a:p>
            <a:endParaRPr lang="de-DE" dirty="0"/>
          </a:p>
          <a:p>
            <a:r>
              <a:rPr lang="de-DE" dirty="0"/>
              <a:t>       Bild durch Klicken auf Symbol hinzufügen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1754" y="4830533"/>
            <a:ext cx="10948492" cy="706140"/>
          </a:xfrm>
        </p:spPr>
        <p:txBody>
          <a:bodyPr anchor="b" anchorCtr="1">
            <a:noAutofit/>
          </a:bodyPr>
          <a:lstStyle>
            <a:lvl1pPr algn="ctr">
              <a:defRPr sz="2916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1755" y="5552549"/>
            <a:ext cx="10948492" cy="702834"/>
          </a:xfrm>
          <a:noFill/>
        </p:spPr>
        <p:txBody>
          <a:bodyPr anchor="t" anchorCtr="1">
            <a:noAutofit/>
          </a:bodyPr>
          <a:lstStyle>
            <a:lvl1pPr marL="0" indent="0" algn="ctr">
              <a:buNone/>
              <a:defRPr sz="2083">
                <a:solidFill>
                  <a:schemeClr val="bg1"/>
                </a:solidFill>
                <a:latin typeface="+mn-lt"/>
              </a:defRPr>
            </a:lvl1pPr>
            <a:lvl2pPr marL="609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6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3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4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3603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orient="horz" pos="2073">
          <p15:clr>
            <a:srgbClr val="FBAE40"/>
          </p15:clr>
        </p15:guide>
        <p15:guide id="2" pos="3686">
          <p15:clr>
            <a:srgbClr val="FBAE40"/>
          </p15:clr>
        </p15:guide>
        <p15:guide id="3" orient="horz" pos="2173">
          <p15:clr>
            <a:srgbClr val="FBAE40"/>
          </p15:clr>
        </p15:guide>
        <p15:guide id="4" pos="3786">
          <p15:clr>
            <a:srgbClr val="FBAE40"/>
          </p15:clr>
        </p15:guide>
      </p15:sldGuideLst>
    </p:ext>
  </p:extLs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1755" y="1684484"/>
            <a:ext cx="10948492" cy="4223616"/>
          </a:xfrm>
        </p:spPr>
        <p:txBody>
          <a:bodyPr lIns="0" tIns="0" rIns="0" bIns="0"/>
          <a:lstStyle>
            <a:lvl1pPr>
              <a:buClr>
                <a:srgbClr val="0644A1"/>
              </a:buClr>
              <a:defRPr sz="1875">
                <a:solidFill>
                  <a:srgbClr val="323232"/>
                </a:solidFill>
              </a:defRPr>
            </a:lvl1pPr>
            <a:lvl2pPr>
              <a:buClr>
                <a:srgbClr val="0644A1"/>
              </a:buClr>
              <a:defRPr sz="1667">
                <a:solidFill>
                  <a:srgbClr val="323232"/>
                </a:solidFill>
              </a:defRPr>
            </a:lvl2pPr>
            <a:lvl3pPr>
              <a:buClr>
                <a:srgbClr val="0644A1"/>
              </a:buClr>
              <a:defRPr sz="1458">
                <a:solidFill>
                  <a:srgbClr val="323232"/>
                </a:solidFill>
              </a:defRPr>
            </a:lvl3pPr>
            <a:lvl4pPr>
              <a:buClr>
                <a:srgbClr val="0644A1"/>
              </a:buClr>
              <a:defRPr sz="1250">
                <a:solidFill>
                  <a:srgbClr val="323232"/>
                </a:solidFill>
              </a:defRPr>
            </a:lvl4pPr>
          </a:lstStyle>
          <a:p>
            <a:r>
              <a:rPr lang="en-US" dirty="0"/>
              <a:t>Bullet point Sky text 18pt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21755" y="5991657"/>
            <a:ext cx="4872592" cy="347282"/>
          </a:xfrm>
        </p:spPr>
        <p:txBody>
          <a:bodyPr anchor="b"/>
          <a:lstStyle>
            <a:lvl1pPr marL="0" indent="0">
              <a:buNone/>
              <a:defRPr sz="937">
                <a:solidFill>
                  <a:srgbClr val="000000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B112C6-EAA0-0748-9F65-5DBF3A62CA45}"/>
              </a:ext>
            </a:extLst>
          </p:cNvPr>
          <p:cNvSpPr/>
          <p:nvPr userDrawn="1"/>
        </p:nvSpPr>
        <p:spPr>
          <a:xfrm rot="5400000">
            <a:off x="-3389314" y="3389314"/>
            <a:ext cx="6858000" cy="79373"/>
          </a:xfrm>
          <a:prstGeom prst="rect">
            <a:avLst/>
          </a:prstGeom>
          <a:gradFill>
            <a:gsLst>
              <a:gs pos="0">
                <a:srgbClr val="FF9E00"/>
              </a:gs>
              <a:gs pos="100000">
                <a:srgbClr val="0071FF"/>
              </a:gs>
              <a:gs pos="35000">
                <a:srgbClr val="E10000"/>
              </a:gs>
              <a:gs pos="85000">
                <a:srgbClr val="21429C"/>
              </a:gs>
              <a:gs pos="60000">
                <a:srgbClr val="B5007D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75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CDFB65D-4EFA-3243-A06D-241117D58F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1755" y="608571"/>
            <a:ext cx="10948492" cy="1060039"/>
          </a:xfrm>
        </p:spPr>
        <p:txBody>
          <a:bodyPr/>
          <a:lstStyle>
            <a:lvl1pPr>
              <a:lnSpc>
                <a:spcPts val="3125"/>
              </a:lnSpc>
              <a:spcBef>
                <a:spcPts val="0"/>
              </a:spcBef>
              <a:defRPr>
                <a:latin typeface="+mj-lt"/>
              </a:defRPr>
            </a:lvl1pPr>
          </a:lstStyle>
          <a:p>
            <a:r>
              <a:rPr lang="en-US" dirty="0"/>
              <a:t>Heading Sky text 28pt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2524682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073">
          <p15:clr>
            <a:srgbClr val="FBAE40"/>
          </p15:clr>
        </p15:guide>
      </p15:sldGuideLst>
    </p:ext>
  </p:extLs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1755" y="608571"/>
            <a:ext cx="10948492" cy="1060039"/>
          </a:xfrm>
        </p:spPr>
        <p:txBody>
          <a:bodyPr/>
          <a:lstStyle>
            <a:lvl1pPr>
              <a:lnSpc>
                <a:spcPts val="3125"/>
              </a:lnSpc>
              <a:spcBef>
                <a:spcPts val="0"/>
              </a:spcBef>
              <a:defRPr>
                <a:latin typeface="+mj-lt"/>
              </a:defRPr>
            </a:lvl1pPr>
          </a:lstStyle>
          <a:p>
            <a:r>
              <a:rPr lang="en-US" dirty="0"/>
              <a:t>Heading Sky text 28pt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21754" y="1684486"/>
            <a:ext cx="5353596" cy="4223614"/>
          </a:xfrm>
        </p:spPr>
        <p:txBody>
          <a:bodyPr>
            <a:noAutofit/>
          </a:bodyPr>
          <a:lstStyle>
            <a:lvl1pPr>
              <a:defRPr sz="1875">
                <a:solidFill>
                  <a:srgbClr val="323232"/>
                </a:solidFill>
              </a:defRPr>
            </a:lvl1pPr>
            <a:lvl2pPr>
              <a:defRPr sz="1667">
                <a:solidFill>
                  <a:srgbClr val="323232"/>
                </a:solidFill>
              </a:defRPr>
            </a:lvl2pPr>
            <a:lvl3pPr>
              <a:defRPr sz="1458">
                <a:solidFill>
                  <a:srgbClr val="323232"/>
                </a:solidFill>
              </a:defRPr>
            </a:lvl3pPr>
            <a:lvl4pPr>
              <a:defRPr sz="1250">
                <a:solidFill>
                  <a:srgbClr val="323232"/>
                </a:solidFill>
              </a:defRPr>
            </a:lvl4pPr>
            <a:lvl5pPr>
              <a:defRPr sz="1562"/>
            </a:lvl5pPr>
            <a:lvl6pPr>
              <a:defRPr sz="2396"/>
            </a:lvl6pPr>
            <a:lvl7pPr>
              <a:defRPr sz="2396"/>
            </a:lvl7pPr>
            <a:lvl8pPr>
              <a:defRPr sz="2396"/>
            </a:lvl8pPr>
            <a:lvl9pPr>
              <a:defRPr sz="2396"/>
            </a:lvl9pPr>
          </a:lstStyle>
          <a:p>
            <a:r>
              <a:rPr lang="en-US" dirty="0"/>
              <a:t>Bullet point Sky text 18pt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222501" y="1684486"/>
            <a:ext cx="5347745" cy="4223614"/>
          </a:xfrm>
        </p:spPr>
        <p:txBody>
          <a:bodyPr>
            <a:noAutofit/>
          </a:bodyPr>
          <a:lstStyle>
            <a:lvl1pPr>
              <a:defRPr sz="1875">
                <a:solidFill>
                  <a:srgbClr val="323232"/>
                </a:solidFill>
              </a:defRPr>
            </a:lvl1pPr>
            <a:lvl2pPr>
              <a:defRPr sz="1667">
                <a:solidFill>
                  <a:srgbClr val="323232"/>
                </a:solidFill>
              </a:defRPr>
            </a:lvl2pPr>
            <a:lvl3pPr>
              <a:defRPr sz="1458">
                <a:solidFill>
                  <a:srgbClr val="323232"/>
                </a:solidFill>
              </a:defRPr>
            </a:lvl3pPr>
            <a:lvl4pPr>
              <a:defRPr sz="1250">
                <a:solidFill>
                  <a:srgbClr val="323232"/>
                </a:solidFill>
              </a:defRPr>
            </a:lvl4pPr>
            <a:lvl5pPr>
              <a:defRPr sz="1562"/>
            </a:lvl5pPr>
            <a:lvl6pPr>
              <a:defRPr sz="2396"/>
            </a:lvl6pPr>
            <a:lvl7pPr>
              <a:defRPr sz="2396"/>
            </a:lvl7pPr>
            <a:lvl8pPr>
              <a:defRPr sz="2396"/>
            </a:lvl8pPr>
            <a:lvl9pPr>
              <a:defRPr sz="2396"/>
            </a:lvl9pPr>
          </a:lstStyle>
          <a:p>
            <a:r>
              <a:rPr lang="en-US" dirty="0"/>
              <a:t>Bullet point Sky text 18pt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C24FD413-3AF6-E345-B320-99A1458283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1755" y="5991657"/>
            <a:ext cx="4872592" cy="347282"/>
          </a:xfrm>
        </p:spPr>
        <p:txBody>
          <a:bodyPr anchor="b"/>
          <a:lstStyle>
            <a:lvl1pPr marL="0" indent="0">
              <a:buNone/>
              <a:defRPr sz="937">
                <a:solidFill>
                  <a:srgbClr val="000000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4ADB4E9-A5E4-E247-8477-A92761FB76AF}"/>
              </a:ext>
            </a:extLst>
          </p:cNvPr>
          <p:cNvSpPr/>
          <p:nvPr userDrawn="1"/>
        </p:nvSpPr>
        <p:spPr>
          <a:xfrm rot="5400000">
            <a:off x="-3389314" y="3389314"/>
            <a:ext cx="6858000" cy="79373"/>
          </a:xfrm>
          <a:prstGeom prst="rect">
            <a:avLst/>
          </a:prstGeom>
          <a:gradFill>
            <a:gsLst>
              <a:gs pos="0">
                <a:srgbClr val="FF9E00"/>
              </a:gs>
              <a:gs pos="100000">
                <a:srgbClr val="0071FF"/>
              </a:gs>
              <a:gs pos="35000">
                <a:srgbClr val="E10000"/>
              </a:gs>
              <a:gs pos="85000">
                <a:srgbClr val="21429C"/>
              </a:gs>
              <a:gs pos="60000">
                <a:srgbClr val="B5007D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75" dirty="0"/>
          </a:p>
        </p:txBody>
      </p:sp>
    </p:spTree>
    <p:extLst>
      <p:ext uri="{BB962C8B-B14F-4D97-AF65-F5344CB8AC3E}">
        <p14:creationId xmlns:p14="http://schemas.microsoft.com/office/powerpoint/2010/main" val="2044434428"/>
      </p:ext>
    </p:extLst>
  </p:cSld>
  <p:clrMapOvr>
    <a:masterClrMapping/>
  </p:clrMapOvr>
  <p:transition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, 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C3953B32-5941-5240-BE3B-FEA0D9D21B1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89032" y="-1"/>
            <a:ext cx="6102969" cy="6858001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Drag image here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1756" y="608571"/>
            <a:ext cx="5353595" cy="1060039"/>
          </a:xfrm>
        </p:spPr>
        <p:txBody>
          <a:bodyPr/>
          <a:lstStyle>
            <a:lvl1pPr>
              <a:lnSpc>
                <a:spcPts val="3125"/>
              </a:lnSpc>
              <a:spcBef>
                <a:spcPts val="0"/>
              </a:spcBef>
              <a:defRPr>
                <a:latin typeface="+mj-lt"/>
              </a:defRPr>
            </a:lvl1pPr>
          </a:lstStyle>
          <a:p>
            <a:r>
              <a:rPr lang="en-US" dirty="0"/>
              <a:t>Heading Sky text 28pt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21754" y="1684486"/>
            <a:ext cx="5353596" cy="4223614"/>
          </a:xfrm>
        </p:spPr>
        <p:txBody>
          <a:bodyPr>
            <a:noAutofit/>
          </a:bodyPr>
          <a:lstStyle>
            <a:lvl1pPr>
              <a:defRPr sz="1875">
                <a:solidFill>
                  <a:srgbClr val="323232"/>
                </a:solidFill>
              </a:defRPr>
            </a:lvl1pPr>
            <a:lvl2pPr>
              <a:defRPr sz="1667">
                <a:solidFill>
                  <a:srgbClr val="323232"/>
                </a:solidFill>
              </a:defRPr>
            </a:lvl2pPr>
            <a:lvl3pPr>
              <a:defRPr sz="1458">
                <a:solidFill>
                  <a:srgbClr val="323232"/>
                </a:solidFill>
              </a:defRPr>
            </a:lvl3pPr>
            <a:lvl4pPr>
              <a:defRPr sz="1250">
                <a:solidFill>
                  <a:srgbClr val="323232"/>
                </a:solidFill>
              </a:defRPr>
            </a:lvl4pPr>
            <a:lvl5pPr>
              <a:defRPr sz="1562"/>
            </a:lvl5pPr>
            <a:lvl6pPr>
              <a:defRPr sz="2396"/>
            </a:lvl6pPr>
            <a:lvl7pPr>
              <a:defRPr sz="2396"/>
            </a:lvl7pPr>
            <a:lvl8pPr>
              <a:defRPr sz="2396"/>
            </a:lvl8pPr>
            <a:lvl9pPr>
              <a:defRPr sz="2396"/>
            </a:lvl9pPr>
          </a:lstStyle>
          <a:p>
            <a:r>
              <a:rPr lang="en-US" dirty="0"/>
              <a:t>Bullet point Sky text 18pt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320F6A7D-3E4B-5241-94AF-CF8EB9FCB6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1755" y="5991657"/>
            <a:ext cx="4872592" cy="347282"/>
          </a:xfrm>
        </p:spPr>
        <p:txBody>
          <a:bodyPr anchor="b"/>
          <a:lstStyle>
            <a:lvl1pPr marL="0" indent="0">
              <a:buNone/>
              <a:defRPr sz="937">
                <a:solidFill>
                  <a:srgbClr val="000000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4629352-6E2F-AA42-B7BC-05B4A7160715}"/>
              </a:ext>
            </a:extLst>
          </p:cNvPr>
          <p:cNvSpPr/>
          <p:nvPr userDrawn="1"/>
        </p:nvSpPr>
        <p:spPr>
          <a:xfrm rot="5400000">
            <a:off x="-3389314" y="3389314"/>
            <a:ext cx="6858000" cy="79373"/>
          </a:xfrm>
          <a:prstGeom prst="rect">
            <a:avLst/>
          </a:prstGeom>
          <a:gradFill>
            <a:gsLst>
              <a:gs pos="0">
                <a:srgbClr val="FF9E00"/>
              </a:gs>
              <a:gs pos="100000">
                <a:srgbClr val="0071FF"/>
              </a:gs>
              <a:gs pos="35000">
                <a:srgbClr val="E10000"/>
              </a:gs>
              <a:gs pos="85000">
                <a:srgbClr val="21429C"/>
              </a:gs>
              <a:gs pos="60000">
                <a:srgbClr val="B5007D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75" dirty="0"/>
          </a:p>
        </p:txBody>
      </p:sp>
    </p:spTree>
    <p:extLst>
      <p:ext uri="{BB962C8B-B14F-4D97-AF65-F5344CB8AC3E}">
        <p14:creationId xmlns:p14="http://schemas.microsoft.com/office/powerpoint/2010/main" val="1486077653"/>
      </p:ext>
    </p:extLst>
  </p:cSld>
  <p:clrMapOvr>
    <a:masterClrMapping/>
  </p:clrMapOvr>
  <p:transition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lnSpc>
                <a:spcPts val="3125"/>
              </a:lnSpc>
              <a:spcBef>
                <a:spcPts val="0"/>
              </a:spcBef>
              <a:defRPr sz="2916">
                <a:latin typeface="+mj-lt"/>
              </a:defRPr>
            </a:lvl1pPr>
          </a:lstStyle>
          <a:p>
            <a:r>
              <a:rPr lang="en-US" dirty="0"/>
              <a:t>Heading Sky text 28pt</a:t>
            </a:r>
            <a:endParaRPr lang="en-GB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818A7582-9D6B-2A4B-8DFE-660DE72675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1755" y="5991657"/>
            <a:ext cx="4872592" cy="347282"/>
          </a:xfrm>
        </p:spPr>
        <p:txBody>
          <a:bodyPr anchor="b"/>
          <a:lstStyle>
            <a:lvl1pPr marL="0" indent="0">
              <a:buNone/>
              <a:defRPr sz="937">
                <a:solidFill>
                  <a:srgbClr val="000000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69250D2-3826-CC4F-B7E6-E16F831C1489}"/>
              </a:ext>
            </a:extLst>
          </p:cNvPr>
          <p:cNvSpPr/>
          <p:nvPr userDrawn="1"/>
        </p:nvSpPr>
        <p:spPr>
          <a:xfrm rot="5400000">
            <a:off x="-3389314" y="3389314"/>
            <a:ext cx="6858000" cy="79373"/>
          </a:xfrm>
          <a:prstGeom prst="rect">
            <a:avLst/>
          </a:prstGeom>
          <a:gradFill>
            <a:gsLst>
              <a:gs pos="0">
                <a:srgbClr val="FF9E00"/>
              </a:gs>
              <a:gs pos="100000">
                <a:srgbClr val="0071FF"/>
              </a:gs>
              <a:gs pos="35000">
                <a:srgbClr val="E10000"/>
              </a:gs>
              <a:gs pos="85000">
                <a:srgbClr val="21429C"/>
              </a:gs>
              <a:gs pos="60000">
                <a:srgbClr val="B5007D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75" dirty="0"/>
          </a:p>
        </p:txBody>
      </p:sp>
      <p:pic>
        <p:nvPicPr>
          <p:cNvPr id="10" name="Picture 10">
            <a:extLst>
              <a:ext uri="{FF2B5EF4-FFF2-40B4-BE49-F238E27FC236}">
                <a16:creationId xmlns:a16="http://schemas.microsoft.com/office/drawing/2014/main" id="{BA603EFE-0404-FC4B-A0A3-C8729A8C89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7164" y="6036580"/>
            <a:ext cx="1936780" cy="425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642392"/>
      </p:ext>
    </p:extLst>
  </p:cSld>
  <p:clrMapOvr>
    <a:masterClrMapping/>
  </p:clrMapOvr>
  <p:transition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FFB51EE-244D-0749-8FE7-11C5C387FCAF}"/>
              </a:ext>
            </a:extLst>
          </p:cNvPr>
          <p:cNvSpPr txBox="1"/>
          <p:nvPr userDrawn="1"/>
        </p:nvSpPr>
        <p:spPr>
          <a:xfrm>
            <a:off x="5772876" y="6344846"/>
            <a:ext cx="646249" cy="273340"/>
          </a:xfrm>
          <a:prstGeom prst="rect">
            <a:avLst/>
          </a:prstGeom>
          <a:noFill/>
        </p:spPr>
        <p:txBody>
          <a:bodyPr wrap="square" lIns="121916" tIns="60959" rIns="121916" bIns="60959" anchor="b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ky InfoText Rg" pitchFamily="34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ky InfoText Rg" pitchFamily="34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ky InfoText Rg" pitchFamily="34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ky InfoText Rg" pitchFamily="34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ky InfoText Rg" pitchFamily="34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ky InfoText Rg" pitchFamily="34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ky InfoText Rg" pitchFamily="34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ky InfoText Rg" pitchFamily="34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ky InfoText Rg" pitchFamily="34" charset="0"/>
                <a:ea typeface="ＭＳ Ｐゴシック" charset="-128"/>
              </a:defRPr>
            </a:lvl9pPr>
          </a:lstStyle>
          <a:p>
            <a:pPr algn="ctr" eaLnBrk="1" hangingPunct="1"/>
            <a:fld id="{A3E74764-7F79-4AA1-A99C-FCB3B3696879}" type="slidenum">
              <a:rPr lang="en-US" sz="937">
                <a:solidFill>
                  <a:schemeClr val="tx1"/>
                </a:solidFill>
                <a:latin typeface="+mj-lt"/>
                <a:ea typeface="Sky Text"/>
              </a:rPr>
              <a:pPr algn="ctr" eaLnBrk="1" hangingPunct="1"/>
              <a:t>‹N›</a:t>
            </a:fld>
            <a:endParaRPr lang="en-US" sz="937" dirty="0">
              <a:solidFill>
                <a:schemeClr val="tx1"/>
              </a:solidFill>
              <a:latin typeface="+mj-lt"/>
              <a:ea typeface="Sky Tex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D3D9D02-B47B-CD40-9AB9-9E26D3B43D90}"/>
              </a:ext>
            </a:extLst>
          </p:cNvPr>
          <p:cNvSpPr/>
          <p:nvPr userDrawn="1"/>
        </p:nvSpPr>
        <p:spPr>
          <a:xfrm rot="5400000">
            <a:off x="-3389314" y="3389314"/>
            <a:ext cx="6858000" cy="79373"/>
          </a:xfrm>
          <a:prstGeom prst="rect">
            <a:avLst/>
          </a:prstGeom>
          <a:gradFill>
            <a:gsLst>
              <a:gs pos="0">
                <a:srgbClr val="FF9E00"/>
              </a:gs>
              <a:gs pos="100000">
                <a:srgbClr val="0071FF"/>
              </a:gs>
              <a:gs pos="35000">
                <a:srgbClr val="E10000"/>
              </a:gs>
              <a:gs pos="85000">
                <a:srgbClr val="21429C"/>
              </a:gs>
              <a:gs pos="60000">
                <a:srgbClr val="B5007D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75" dirty="0"/>
          </a:p>
        </p:txBody>
      </p:sp>
      <p:pic>
        <p:nvPicPr>
          <p:cNvPr id="7" name="Picture 10">
            <a:extLst>
              <a:ext uri="{FF2B5EF4-FFF2-40B4-BE49-F238E27FC236}">
                <a16:creationId xmlns:a16="http://schemas.microsoft.com/office/drawing/2014/main" id="{BA603EFE-0404-FC4B-A0A3-C8729A8C89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7164" y="6036580"/>
            <a:ext cx="1936780" cy="425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10071"/>
      </p:ext>
    </p:extLst>
  </p:cSld>
  <p:clrMapOvr>
    <a:masterClrMapping/>
  </p:clrMapOvr>
  <p:transition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lacehol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22ECAF-592E-2742-A8B4-BAFECA80D3A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2" y="1"/>
            <a:ext cx="12192001" cy="6858000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Drag image here</a:t>
            </a:r>
          </a:p>
        </p:txBody>
      </p:sp>
    </p:spTree>
    <p:extLst>
      <p:ext uri="{BB962C8B-B14F-4D97-AF65-F5344CB8AC3E}">
        <p14:creationId xmlns:p14="http://schemas.microsoft.com/office/powerpoint/2010/main" val="1868144120"/>
      </p:ext>
    </p:extLst>
  </p:cSld>
  <p:clrMapOvr>
    <a:masterClrMapping/>
  </p:clrMapOvr>
  <p:transition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lacehol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22ECAF-592E-2742-A8B4-BAFECA80D3A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1"/>
            <a:ext cx="6089032" cy="6858000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Drag image here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1F689F95-F7B2-F94C-88BE-7B8EC3E04C0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89032" y="1"/>
            <a:ext cx="6102969" cy="6858000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Drag image here</a:t>
            </a:r>
          </a:p>
        </p:txBody>
      </p:sp>
    </p:spTree>
    <p:extLst>
      <p:ext uri="{BB962C8B-B14F-4D97-AF65-F5344CB8AC3E}">
        <p14:creationId xmlns:p14="http://schemas.microsoft.com/office/powerpoint/2010/main" val="1631496252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lacehol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22ECAF-592E-2742-A8B4-BAFECA80D3A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1"/>
            <a:ext cx="6089032" cy="6858000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Drag image here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1F689F95-F7B2-F94C-88BE-7B8EC3E04C0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89032" y="1"/>
            <a:ext cx="6102969" cy="6858000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Drag image here</a:t>
            </a:r>
          </a:p>
        </p:txBody>
      </p:sp>
    </p:spTree>
    <p:extLst>
      <p:ext uri="{BB962C8B-B14F-4D97-AF65-F5344CB8AC3E}">
        <p14:creationId xmlns:p14="http://schemas.microsoft.com/office/powerpoint/2010/main" val="1927327106"/>
      </p:ext>
    </p:extLst>
  </p:cSld>
  <p:clrMapOvr>
    <a:masterClrMapping/>
  </p:clrMapOvr>
  <p:transition>
    <p:fad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lacehol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50E749BF-9C93-1247-825E-08855363E87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2" y="-1"/>
            <a:ext cx="6102969" cy="3427464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Drag image here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476C71CA-4204-2E40-9A5A-093606814E1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102968" y="-1"/>
            <a:ext cx="6089032" cy="3427464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Drag image here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0E386B42-295A-7D4E-9ECF-3804A4D9A78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-1" y="3427463"/>
            <a:ext cx="6102968" cy="3427464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Drag image here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5796028E-C9FE-1F4D-BC03-0EC6AFA34E5F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102968" y="3427463"/>
            <a:ext cx="6089032" cy="3427464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Drag image here</a:t>
            </a:r>
          </a:p>
        </p:txBody>
      </p:sp>
    </p:spTree>
    <p:extLst>
      <p:ext uri="{BB962C8B-B14F-4D97-AF65-F5344CB8AC3E}">
        <p14:creationId xmlns:p14="http://schemas.microsoft.com/office/powerpoint/2010/main" val="1629309772"/>
      </p:ext>
    </p:extLst>
  </p:cSld>
  <p:clrMapOvr>
    <a:masterClrMapping/>
  </p:clrMapOvr>
  <p:transition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Placehol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22ECAF-592E-2742-A8B4-BAFECA80D3A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97648" y="293537"/>
            <a:ext cx="11596705" cy="6270928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Drag image here</a:t>
            </a:r>
          </a:p>
        </p:txBody>
      </p:sp>
    </p:spTree>
    <p:extLst>
      <p:ext uri="{BB962C8B-B14F-4D97-AF65-F5344CB8AC3E}">
        <p14:creationId xmlns:p14="http://schemas.microsoft.com/office/powerpoint/2010/main" val="282534447"/>
      </p:ext>
    </p:extLst>
  </p:cSld>
  <p:clrMapOvr>
    <a:masterClrMapping/>
  </p:clrMapOvr>
  <p:transition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 Placehol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22ECAF-592E-2742-A8B4-BAFECA80D3A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97648" y="293537"/>
            <a:ext cx="11596705" cy="6270928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Drag image here</a:t>
            </a:r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50E749BF-9C93-1247-825E-08855363E87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97647" y="293536"/>
            <a:ext cx="5797526" cy="3133927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Drag image here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50E749BF-9C93-1247-825E-08855363E87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6826" y="293535"/>
            <a:ext cx="5797526" cy="3133927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Drag image here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50E749BF-9C93-1247-825E-08855363E87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297647" y="3427462"/>
            <a:ext cx="5797526" cy="3133927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Drag image here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50E749BF-9C93-1247-825E-08855363E87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096826" y="3427461"/>
            <a:ext cx="5797526" cy="3133927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Drag image here</a:t>
            </a:r>
          </a:p>
        </p:txBody>
      </p:sp>
    </p:spTree>
    <p:extLst>
      <p:ext uri="{BB962C8B-B14F-4D97-AF65-F5344CB8AC3E}">
        <p14:creationId xmlns:p14="http://schemas.microsoft.com/office/powerpoint/2010/main" val="291796975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073">
          <p15:clr>
            <a:srgbClr val="FBAE40"/>
          </p15:clr>
        </p15:guide>
      </p15:sldGuideLst>
    </p:ext>
  </p:extLs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 Placehol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1AF721F0-815E-DE45-9290-E449F1BF2B2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97647" y="293536"/>
            <a:ext cx="3847931" cy="3127651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Drag image here</a:t>
            </a: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341F2E20-B80E-B04B-A9AF-0D16CD55399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171397" y="293536"/>
            <a:ext cx="3847931" cy="3127651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Drag image here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A1BF4C05-BF12-3D4E-95D0-414989E8714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045147" y="293536"/>
            <a:ext cx="3847931" cy="3127651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Drag image here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6B5F783E-D0BB-A749-B41C-5D02AA0AC5D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297647" y="3441015"/>
            <a:ext cx="3847931" cy="3127651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Drag image here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C0EB3803-76DC-7E40-BF0A-5F3F4BC8CA56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171401" y="3441015"/>
            <a:ext cx="3847931" cy="3127651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Drag image here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6D52681C-8DEA-AD48-966F-50CE5D2D411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045155" y="3441015"/>
            <a:ext cx="3847931" cy="3127651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Drag image here</a:t>
            </a:r>
          </a:p>
        </p:txBody>
      </p:sp>
    </p:spTree>
    <p:extLst>
      <p:ext uri="{BB962C8B-B14F-4D97-AF65-F5344CB8AC3E}">
        <p14:creationId xmlns:p14="http://schemas.microsoft.com/office/powerpoint/2010/main" val="845768646"/>
      </p:ext>
    </p:extLst>
  </p:cSld>
  <p:clrMapOvr>
    <a:masterClrMapping/>
  </p:clrMapOvr>
  <p:transition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511538D-00A3-974D-BC1A-AF082FBC3A8C}"/>
              </a:ext>
            </a:extLst>
          </p:cNvPr>
          <p:cNvSpPr/>
          <p:nvPr userDrawn="1"/>
        </p:nvSpPr>
        <p:spPr>
          <a:xfrm>
            <a:off x="297648" y="293537"/>
            <a:ext cx="11596705" cy="6270928"/>
          </a:xfrm>
          <a:prstGeom prst="rect">
            <a:avLst/>
          </a:prstGeom>
          <a:gradFill>
            <a:gsLst>
              <a:gs pos="0">
                <a:srgbClr val="FFEB00"/>
              </a:gs>
              <a:gs pos="100000">
                <a:srgbClr val="FF6400"/>
              </a:gs>
            </a:gsLst>
            <a:lin ang="2064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75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1755" y="3076322"/>
            <a:ext cx="10948493" cy="705355"/>
          </a:xfrm>
        </p:spPr>
        <p:txBody>
          <a:bodyPr anchor="ctr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583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Title Sky text 44pt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508589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  <p:extLst>
    <p:ext uri="{DCECCB84-F9BA-43D5-87BE-67443E8EF086}">
      <p15:sldGuideLst xmlns:p15="http://schemas.microsoft.com/office/powerpoint/2012/main">
        <p15:guide id="1" orient="horz" pos="2073">
          <p15:clr>
            <a:srgbClr val="FBAE40"/>
          </p15:clr>
        </p15:guide>
        <p15:guide id="2" pos="3686">
          <p15:clr>
            <a:srgbClr val="FBAE40"/>
          </p15:clr>
        </p15:guide>
      </p15:sldGuideLst>
    </p:ext>
  </p:extLs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Break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EA091BE-5AB4-8842-A985-C26B3FAE0987}"/>
              </a:ext>
            </a:extLst>
          </p:cNvPr>
          <p:cNvSpPr/>
          <p:nvPr userDrawn="1"/>
        </p:nvSpPr>
        <p:spPr>
          <a:xfrm>
            <a:off x="297648" y="293537"/>
            <a:ext cx="11596705" cy="6270928"/>
          </a:xfrm>
          <a:prstGeom prst="rect">
            <a:avLst/>
          </a:prstGeom>
          <a:gradFill>
            <a:gsLst>
              <a:gs pos="0">
                <a:srgbClr val="FF6400"/>
              </a:gs>
              <a:gs pos="100000">
                <a:srgbClr val="FF00A5"/>
              </a:gs>
            </a:gsLst>
            <a:lin ang="2064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75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874CD87-BA88-3C46-9011-B0FD0A28F3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1755" y="3076322"/>
            <a:ext cx="10948493" cy="705355"/>
          </a:xfrm>
        </p:spPr>
        <p:txBody>
          <a:bodyPr anchor="ctr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583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Title Sky text 44pt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756595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  <p:extLst>
    <p:ext uri="{DCECCB84-F9BA-43D5-87BE-67443E8EF086}">
      <p15:sldGuideLst xmlns:p15="http://schemas.microsoft.com/office/powerpoint/2012/main">
        <p15:guide id="1" orient="horz" pos="2073">
          <p15:clr>
            <a:srgbClr val="FBAE40"/>
          </p15:clr>
        </p15:guide>
        <p15:guide id="2" pos="3686">
          <p15:clr>
            <a:srgbClr val="FBAE40"/>
          </p15:clr>
        </p15:guide>
      </p15:sldGuideLst>
    </p:ext>
  </p:extLs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C2356CD-5F6B-ED44-8AF2-F5EE86C948B6}"/>
              </a:ext>
            </a:extLst>
          </p:cNvPr>
          <p:cNvSpPr/>
          <p:nvPr userDrawn="1"/>
        </p:nvSpPr>
        <p:spPr>
          <a:xfrm>
            <a:off x="297648" y="293537"/>
            <a:ext cx="11596705" cy="6270928"/>
          </a:xfrm>
          <a:prstGeom prst="rect">
            <a:avLst/>
          </a:prstGeom>
          <a:gradFill>
            <a:gsLst>
              <a:gs pos="100000">
                <a:srgbClr val="6E00FF"/>
              </a:gs>
              <a:gs pos="0">
                <a:srgbClr val="FF00A5"/>
              </a:gs>
            </a:gsLst>
            <a:lin ang="2064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75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2E79A0D-5A92-6549-A3BA-FB6C2A5E9F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1755" y="3076322"/>
            <a:ext cx="10948493" cy="705355"/>
          </a:xfrm>
        </p:spPr>
        <p:txBody>
          <a:bodyPr anchor="ctr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583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Title Sky text 44pt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276558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  <p:extLst>
    <p:ext uri="{DCECCB84-F9BA-43D5-87BE-67443E8EF086}">
      <p15:sldGuideLst xmlns:p15="http://schemas.microsoft.com/office/powerpoint/2012/main">
        <p15:guide id="1" orient="horz" pos="2073">
          <p15:clr>
            <a:srgbClr val="FBAE40"/>
          </p15:clr>
        </p15:guide>
        <p15:guide id="2" pos="3686">
          <p15:clr>
            <a:srgbClr val="FBAE40"/>
          </p15:clr>
        </p15:guide>
      </p15:sldGuideLst>
    </p:ext>
  </p:extLs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Break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E77F02F-D94C-954F-A8E9-DFC6F146690A}"/>
              </a:ext>
            </a:extLst>
          </p:cNvPr>
          <p:cNvSpPr/>
          <p:nvPr userDrawn="1"/>
        </p:nvSpPr>
        <p:spPr>
          <a:xfrm>
            <a:off x="297648" y="293537"/>
            <a:ext cx="11596705" cy="6270928"/>
          </a:xfrm>
          <a:prstGeom prst="rect">
            <a:avLst/>
          </a:prstGeom>
          <a:gradFill>
            <a:gsLst>
              <a:gs pos="0">
                <a:srgbClr val="6E00FF"/>
              </a:gs>
              <a:gs pos="100000">
                <a:srgbClr val="00FFDC"/>
              </a:gs>
            </a:gsLst>
            <a:lin ang="2064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75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4C2F201-3E04-6F4A-A8AC-904D535903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1755" y="3076322"/>
            <a:ext cx="10948493" cy="705355"/>
          </a:xfrm>
        </p:spPr>
        <p:txBody>
          <a:bodyPr anchor="ctr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583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Title Sky text 44pt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23125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  <p:extLst>
    <p:ext uri="{DCECCB84-F9BA-43D5-87BE-67443E8EF086}">
      <p15:sldGuideLst xmlns:p15="http://schemas.microsoft.com/office/powerpoint/2012/main">
        <p15:guide id="1" orient="horz" pos="2073">
          <p15:clr>
            <a:srgbClr val="FBAE40"/>
          </p15:clr>
        </p15:guide>
        <p15:guide id="2" pos="3686">
          <p15:clr>
            <a:srgbClr val="FBAE40"/>
          </p15:clr>
        </p15:guide>
      </p15:sldGuideLst>
    </p:ext>
  </p:extLs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>
            <a:extLst>
              <a:ext uri="{FF2B5EF4-FFF2-40B4-BE49-F238E27FC236}">
                <a16:creationId xmlns:a16="http://schemas.microsoft.com/office/drawing/2014/main" id="{9E77F02F-D94C-954F-A8E9-DFC6F146690A}"/>
              </a:ext>
            </a:extLst>
          </p:cNvPr>
          <p:cNvSpPr/>
          <p:nvPr userDrawn="1"/>
        </p:nvSpPr>
        <p:spPr>
          <a:xfrm>
            <a:off x="297648" y="293537"/>
            <a:ext cx="11596705" cy="6270928"/>
          </a:xfrm>
          <a:prstGeom prst="rect">
            <a:avLst/>
          </a:prstGeom>
          <a:gradFill>
            <a:gsLst>
              <a:gs pos="50000">
                <a:srgbClr val="FA0023"/>
              </a:gs>
              <a:gs pos="0">
                <a:srgbClr val="FF7800"/>
              </a:gs>
              <a:gs pos="100000">
                <a:srgbClr val="FA0082"/>
              </a:gs>
            </a:gsLst>
            <a:lin ang="2064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75"/>
          </a:p>
        </p:txBody>
      </p:sp>
      <p:sp>
        <p:nvSpPr>
          <p:cNvPr id="7" name="Inhaltsplatzhalter 5"/>
          <p:cNvSpPr txBox="1">
            <a:spLocks/>
          </p:cNvSpPr>
          <p:nvPr userDrawn="1"/>
        </p:nvSpPr>
        <p:spPr>
          <a:xfrm>
            <a:off x="1305175" y="2049146"/>
            <a:ext cx="3356159" cy="179874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2700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tabLst>
                <a:tab pos="270000" algn="l"/>
              </a:tabLst>
              <a:defRPr sz="1100" kern="1200">
                <a:solidFill>
                  <a:srgbClr val="FFFFFF"/>
                </a:solidFill>
                <a:latin typeface="Sky Text" panose="020B0506040202020204" pitchFamily="34" charset="0"/>
                <a:ea typeface="+mn-ea"/>
                <a:cs typeface="+mn-cs"/>
              </a:defRPr>
            </a:lvl1pPr>
            <a:lvl2pPr marL="0" indent="0" algn="l" defTabSz="2700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tabLst>
                <a:tab pos="270000" algn="l"/>
              </a:tabLst>
              <a:defRPr sz="1100" kern="1200">
                <a:solidFill>
                  <a:srgbClr val="FFFFFF"/>
                </a:solidFill>
                <a:latin typeface="Sky Text" panose="020B0506040202020204" pitchFamily="34" charset="0"/>
                <a:ea typeface="+mn-ea"/>
                <a:cs typeface="+mn-cs"/>
              </a:defRPr>
            </a:lvl2pPr>
            <a:lvl3pPr marL="144000" indent="-144000" algn="l" defTabSz="2700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70000" algn="l"/>
              </a:tabLst>
              <a:defRPr sz="1100" kern="1200">
                <a:solidFill>
                  <a:srgbClr val="FFFFFF"/>
                </a:solidFill>
                <a:latin typeface="Sky Text" panose="020B0506040202020204" pitchFamily="34" charset="0"/>
                <a:ea typeface="+mn-ea"/>
                <a:cs typeface="+mn-cs"/>
              </a:defRPr>
            </a:lvl3pPr>
            <a:lvl4pPr marL="288000" indent="-144000" algn="l" defTabSz="2700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70000" algn="l"/>
              </a:tabLst>
              <a:defRPr sz="1100" kern="1200">
                <a:solidFill>
                  <a:srgbClr val="FFFFFF"/>
                </a:solidFill>
                <a:latin typeface="Sky Text" panose="020B0506040202020204" pitchFamily="34" charset="0"/>
                <a:ea typeface="+mn-ea"/>
                <a:cs typeface="+mn-cs"/>
              </a:defRPr>
            </a:lvl4pPr>
            <a:lvl5pPr marL="432000" indent="-144000" algn="l" defTabSz="2700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70000" algn="l"/>
              </a:tabLst>
              <a:defRPr sz="1100" kern="1200">
                <a:solidFill>
                  <a:srgbClr val="FFFFFF"/>
                </a:solidFill>
                <a:latin typeface="Sky Text" panose="020B0506040202020204" pitchFamily="34" charset="0"/>
                <a:ea typeface="+mn-ea"/>
                <a:cs typeface="+mn-cs"/>
              </a:defRPr>
            </a:lvl5pPr>
            <a:lvl6pPr marL="576000" indent="-144000" algn="l" defTabSz="2700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70000" algn="l"/>
              </a:tabLst>
              <a:defRPr sz="1100" kern="1200">
                <a:solidFill>
                  <a:srgbClr val="FFFFFF"/>
                </a:solidFill>
                <a:latin typeface="Sky Text" panose="020B0506040202020204" pitchFamily="34" charset="0"/>
                <a:ea typeface="+mn-ea"/>
                <a:cs typeface="+mn-cs"/>
              </a:defRPr>
            </a:lvl6pPr>
            <a:lvl7pPr marL="720000" indent="-144000" algn="l" defTabSz="2700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70000" algn="l"/>
              </a:tabLst>
              <a:defRPr sz="1100" kern="1200">
                <a:solidFill>
                  <a:srgbClr val="FFFFFF"/>
                </a:solidFill>
                <a:latin typeface="Sky Text" panose="020B0506040202020204" pitchFamily="34" charset="0"/>
                <a:ea typeface="+mn-ea"/>
                <a:cs typeface="+mn-cs"/>
              </a:defRPr>
            </a:lvl7pPr>
            <a:lvl8pPr marL="864000" indent="-144000" algn="l" defTabSz="2700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70000" algn="l"/>
              </a:tabLst>
              <a:defRPr sz="1100" kern="1200">
                <a:solidFill>
                  <a:srgbClr val="FFFFFF"/>
                </a:solidFill>
                <a:latin typeface="Sky Text" panose="020B0506040202020204" pitchFamily="34" charset="0"/>
                <a:ea typeface="+mn-ea"/>
                <a:cs typeface="+mn-cs"/>
              </a:defRPr>
            </a:lvl8pPr>
            <a:lvl9pPr marL="1008000" indent="-144000" algn="l" defTabSz="2700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70000" algn="l"/>
              </a:tabLst>
              <a:defRPr sz="1100" kern="1200">
                <a:solidFill>
                  <a:srgbClr val="FFFFFF"/>
                </a:solidFill>
                <a:latin typeface="Sky Text" panose="020B0506040202020204" pitchFamily="34" charset="0"/>
                <a:ea typeface="+mn-ea"/>
                <a:cs typeface="+mn-cs"/>
              </a:defRPr>
            </a:lvl9pPr>
          </a:lstStyle>
          <a:p>
            <a:pPr defTabSz="281192" fontAlgn="auto">
              <a:spcBef>
                <a:spcPts val="521"/>
              </a:spcBef>
              <a:spcAft>
                <a:spcPts val="0"/>
              </a:spcAft>
              <a:tabLst>
                <a:tab pos="281192" algn="l"/>
              </a:tabLst>
              <a:defRPr/>
            </a:pPr>
            <a:r>
              <a:rPr lang="de-DE" altLang="de-DE" sz="2000" dirty="0">
                <a:solidFill>
                  <a:schemeClr val="bg1"/>
                </a:solidFill>
                <a:latin typeface="Sky Text" charset="0"/>
                <a:ea typeface="Sky Text" charset="0"/>
                <a:cs typeface="Sky Text" charset="0"/>
              </a:rPr>
              <a:t>Sky Media GmbH</a:t>
            </a:r>
          </a:p>
          <a:p>
            <a:pPr defTabSz="281192" fontAlgn="auto">
              <a:spcBef>
                <a:spcPts val="521"/>
              </a:spcBef>
              <a:spcAft>
                <a:spcPts val="0"/>
              </a:spcAft>
              <a:tabLst>
                <a:tab pos="281192" algn="l"/>
              </a:tabLst>
              <a:defRPr/>
            </a:pPr>
            <a:r>
              <a:rPr lang="de-DE" altLang="de-DE" sz="2000" dirty="0">
                <a:solidFill>
                  <a:schemeClr val="bg1"/>
                </a:solidFill>
                <a:latin typeface="Sky Text" charset="0"/>
                <a:ea typeface="Sky Text" charset="0"/>
                <a:cs typeface="Sky Text" charset="0"/>
              </a:rPr>
              <a:t>Medienallee 26</a:t>
            </a:r>
          </a:p>
          <a:p>
            <a:pPr defTabSz="281192" fontAlgn="auto">
              <a:spcBef>
                <a:spcPts val="521"/>
              </a:spcBef>
              <a:spcAft>
                <a:spcPts val="0"/>
              </a:spcAft>
              <a:tabLst>
                <a:tab pos="281192" algn="l"/>
              </a:tabLst>
              <a:defRPr/>
            </a:pPr>
            <a:r>
              <a:rPr lang="de-DE" altLang="de-DE" sz="2000" dirty="0">
                <a:solidFill>
                  <a:schemeClr val="bg1"/>
                </a:solidFill>
                <a:latin typeface="Sky Text" charset="0"/>
                <a:ea typeface="Sky Text" charset="0"/>
                <a:cs typeface="Sky Text" charset="0"/>
              </a:rPr>
              <a:t>85774 Unterföhring</a:t>
            </a:r>
          </a:p>
          <a:p>
            <a:pPr defTabSz="281192" fontAlgn="auto">
              <a:spcBef>
                <a:spcPts val="521"/>
              </a:spcBef>
              <a:spcAft>
                <a:spcPts val="0"/>
              </a:spcAft>
              <a:tabLst>
                <a:tab pos="281192" algn="l"/>
              </a:tabLst>
              <a:defRPr/>
            </a:pPr>
            <a:r>
              <a:rPr lang="de-DE" altLang="de-DE" sz="2000" u="none" baseline="0" dirty="0" err="1">
                <a:solidFill>
                  <a:schemeClr val="bg1"/>
                </a:solidFill>
                <a:latin typeface="Sky Text" charset="0"/>
                <a:ea typeface="Sky Text" charset="0"/>
                <a:cs typeface="Sky Text" charset="0"/>
              </a:rPr>
              <a:t>www.skymedia.de</a:t>
            </a:r>
          </a:p>
          <a:p>
            <a:pPr defTabSz="281192" fontAlgn="auto">
              <a:spcBef>
                <a:spcPts val="521"/>
              </a:spcBef>
              <a:spcAft>
                <a:spcPts val="0"/>
              </a:spcAft>
              <a:tabLst>
                <a:tab pos="281192" algn="l"/>
              </a:tabLst>
              <a:defRPr/>
            </a:pPr>
            <a:endParaRPr lang="de-DE" altLang="de-DE" sz="2000" dirty="0" err="1">
              <a:solidFill>
                <a:schemeClr val="bg1"/>
              </a:solidFill>
              <a:latin typeface="Sky Text" charset="0"/>
              <a:ea typeface="Sky Text" charset="0"/>
              <a:cs typeface="Sky Text" charset="0"/>
            </a:endParaRPr>
          </a:p>
          <a:p>
            <a:pPr marL="0" marR="0" lvl="0" indent="0" algn="l" defTabSz="281192" rtl="0" eaLnBrk="1" fontAlgn="auto" latinLnBrk="0" hangingPunct="1">
              <a:lnSpc>
                <a:spcPts val="1733"/>
              </a:lnSpc>
              <a:spcBef>
                <a:spcPts val="52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281192" algn="l"/>
              </a:tabLst>
              <a:defRPr/>
            </a:pPr>
            <a:r>
              <a:rPr kumimoji="0" lang="de-DE" alt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ky Text" charset="0"/>
                <a:ea typeface="Sky Text" charset="0"/>
                <a:cs typeface="Sky Text" charset="0"/>
              </a:rPr>
              <a:t>E.	</a:t>
            </a:r>
            <a:r>
              <a:rPr kumimoji="0" lang="de-DE" alt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ky Text" charset="0"/>
                <a:ea typeface="Sky Text" charset="0"/>
                <a:cs typeface="Sky Text" charset="0"/>
              </a:rPr>
              <a:t>info@skymedia.de</a:t>
            </a:r>
            <a:endParaRPr kumimoji="0" lang="de-DE" altLang="de-DE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ky Text" charset="0"/>
              <a:ea typeface="Sky Text" charset="0"/>
              <a:cs typeface="Sky Text" charset="0"/>
            </a:endParaRPr>
          </a:p>
          <a:p>
            <a:pPr marL="0" marR="0" lvl="0" indent="0" algn="l" defTabSz="281192" rtl="0" eaLnBrk="1" fontAlgn="auto" latinLnBrk="0" hangingPunct="1">
              <a:lnSpc>
                <a:spcPts val="1733"/>
              </a:lnSpc>
              <a:spcBef>
                <a:spcPts val="52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281192" algn="l"/>
              </a:tabLst>
              <a:defRPr/>
            </a:pPr>
            <a:r>
              <a:rPr kumimoji="0" lang="de-DE" alt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ky Text" charset="0"/>
                <a:ea typeface="Sky Text" charset="0"/>
                <a:cs typeface="Sky Text" charset="0"/>
              </a:rPr>
              <a:t>T.	+49 (0)89 / 99 58 - 7143</a:t>
            </a:r>
          </a:p>
          <a:p>
            <a:pPr marL="0" marR="0" lvl="0" indent="0" algn="l" defTabSz="281192" rtl="0" eaLnBrk="1" fontAlgn="auto" latinLnBrk="0" hangingPunct="1">
              <a:lnSpc>
                <a:spcPts val="1733"/>
              </a:lnSpc>
              <a:spcBef>
                <a:spcPts val="52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281192" algn="l"/>
              </a:tabLst>
              <a:defRPr/>
            </a:pPr>
            <a:r>
              <a:rPr kumimoji="0" lang="de-DE" alt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ky Text" charset="0"/>
                <a:ea typeface="Sky Text" charset="0"/>
                <a:cs typeface="Sky Text" charset="0"/>
              </a:rPr>
              <a:t>F.	+49 (0)89 / 99 58 - 97143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ky Text" charset="0"/>
              <a:ea typeface="Sky Text" charset="0"/>
              <a:cs typeface="Sky Text" charset="0"/>
            </a:endParaRPr>
          </a:p>
          <a:p>
            <a:pPr defTabSz="281192" fontAlgn="auto">
              <a:spcBef>
                <a:spcPts val="521"/>
              </a:spcBef>
              <a:spcAft>
                <a:spcPts val="0"/>
              </a:spcAft>
              <a:tabLst>
                <a:tab pos="281192" algn="l"/>
              </a:tabLst>
              <a:defRPr/>
            </a:pPr>
            <a:endParaRPr lang="de-DE" altLang="de-DE" sz="2000" dirty="0">
              <a:solidFill>
                <a:schemeClr val="bg1"/>
              </a:solidFill>
              <a:latin typeface="Sky Text" charset="0"/>
              <a:ea typeface="Sky Text" charset="0"/>
              <a:cs typeface="Sky Text" charset="0"/>
            </a:endParaRPr>
          </a:p>
        </p:txBody>
      </p:sp>
      <p:sp>
        <p:nvSpPr>
          <p:cNvPr id="8" name="Inhaltsplatzhalter 5"/>
          <p:cNvSpPr txBox="1">
            <a:spLocks/>
          </p:cNvSpPr>
          <p:nvPr userDrawn="1"/>
        </p:nvSpPr>
        <p:spPr>
          <a:xfrm>
            <a:off x="1304273" y="1157789"/>
            <a:ext cx="5476800" cy="66445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2700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tabLst>
                <a:tab pos="270000" algn="l"/>
              </a:tabLst>
              <a:defRPr sz="1100" kern="1200">
                <a:solidFill>
                  <a:srgbClr val="FFFFFF"/>
                </a:solidFill>
                <a:latin typeface="Sky Text" panose="020B0506040202020204" pitchFamily="34" charset="0"/>
                <a:ea typeface="+mn-ea"/>
                <a:cs typeface="+mn-cs"/>
              </a:defRPr>
            </a:lvl1pPr>
            <a:lvl2pPr marL="0" indent="0" algn="l" defTabSz="2700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tabLst>
                <a:tab pos="270000" algn="l"/>
              </a:tabLst>
              <a:defRPr sz="1100" kern="1200">
                <a:solidFill>
                  <a:srgbClr val="FFFFFF"/>
                </a:solidFill>
                <a:latin typeface="Sky Text" panose="020B0506040202020204" pitchFamily="34" charset="0"/>
                <a:ea typeface="+mn-ea"/>
                <a:cs typeface="+mn-cs"/>
              </a:defRPr>
            </a:lvl2pPr>
            <a:lvl3pPr marL="144000" indent="-144000" algn="l" defTabSz="2700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70000" algn="l"/>
              </a:tabLst>
              <a:defRPr sz="1100" kern="1200">
                <a:solidFill>
                  <a:srgbClr val="FFFFFF"/>
                </a:solidFill>
                <a:latin typeface="Sky Text" panose="020B0506040202020204" pitchFamily="34" charset="0"/>
                <a:ea typeface="+mn-ea"/>
                <a:cs typeface="+mn-cs"/>
              </a:defRPr>
            </a:lvl3pPr>
            <a:lvl4pPr marL="288000" indent="-144000" algn="l" defTabSz="2700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70000" algn="l"/>
              </a:tabLst>
              <a:defRPr sz="1100" kern="1200">
                <a:solidFill>
                  <a:srgbClr val="FFFFFF"/>
                </a:solidFill>
                <a:latin typeface="Sky Text" panose="020B0506040202020204" pitchFamily="34" charset="0"/>
                <a:ea typeface="+mn-ea"/>
                <a:cs typeface="+mn-cs"/>
              </a:defRPr>
            </a:lvl4pPr>
            <a:lvl5pPr marL="432000" indent="-144000" algn="l" defTabSz="2700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70000" algn="l"/>
              </a:tabLst>
              <a:defRPr sz="1100" kern="1200">
                <a:solidFill>
                  <a:srgbClr val="FFFFFF"/>
                </a:solidFill>
                <a:latin typeface="Sky Text" panose="020B0506040202020204" pitchFamily="34" charset="0"/>
                <a:ea typeface="+mn-ea"/>
                <a:cs typeface="+mn-cs"/>
              </a:defRPr>
            </a:lvl5pPr>
            <a:lvl6pPr marL="576000" indent="-144000" algn="l" defTabSz="2700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70000" algn="l"/>
              </a:tabLst>
              <a:defRPr sz="1100" kern="1200">
                <a:solidFill>
                  <a:srgbClr val="FFFFFF"/>
                </a:solidFill>
                <a:latin typeface="Sky Text" panose="020B0506040202020204" pitchFamily="34" charset="0"/>
                <a:ea typeface="+mn-ea"/>
                <a:cs typeface="+mn-cs"/>
              </a:defRPr>
            </a:lvl6pPr>
            <a:lvl7pPr marL="720000" indent="-144000" algn="l" defTabSz="2700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70000" algn="l"/>
              </a:tabLst>
              <a:defRPr sz="1100" kern="1200">
                <a:solidFill>
                  <a:srgbClr val="FFFFFF"/>
                </a:solidFill>
                <a:latin typeface="Sky Text" panose="020B0506040202020204" pitchFamily="34" charset="0"/>
                <a:ea typeface="+mn-ea"/>
                <a:cs typeface="+mn-cs"/>
              </a:defRPr>
            </a:lvl7pPr>
            <a:lvl8pPr marL="864000" indent="-144000" algn="l" defTabSz="2700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70000" algn="l"/>
              </a:tabLst>
              <a:defRPr sz="1100" kern="1200">
                <a:solidFill>
                  <a:srgbClr val="FFFFFF"/>
                </a:solidFill>
                <a:latin typeface="Sky Text" panose="020B0506040202020204" pitchFamily="34" charset="0"/>
                <a:ea typeface="+mn-ea"/>
                <a:cs typeface="+mn-cs"/>
              </a:defRPr>
            </a:lvl8pPr>
            <a:lvl9pPr marL="1008000" indent="-144000" algn="l" defTabSz="2700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70000" algn="l"/>
              </a:tabLst>
              <a:defRPr sz="1100" kern="1200">
                <a:solidFill>
                  <a:srgbClr val="FFFFFF"/>
                </a:solidFill>
                <a:latin typeface="Sky Text" panose="020B0506040202020204" pitchFamily="34" charset="0"/>
                <a:ea typeface="+mn-ea"/>
                <a:cs typeface="+mn-cs"/>
              </a:defRPr>
            </a:lvl9pPr>
          </a:lstStyle>
          <a:p>
            <a:pPr defTabSz="281192" fontAlgn="auto">
              <a:spcBef>
                <a:spcPts val="521"/>
              </a:spcBef>
              <a:spcAft>
                <a:spcPts val="0"/>
              </a:spcAft>
              <a:tabLst>
                <a:tab pos="281192" algn="l"/>
              </a:tabLst>
              <a:defRPr/>
            </a:pPr>
            <a:r>
              <a:rPr lang="de-DE" altLang="de-DE" sz="2666" b="1" baseline="0" dirty="0">
                <a:solidFill>
                  <a:schemeClr val="bg1"/>
                </a:solidFill>
                <a:latin typeface="Sky Text" charset="0"/>
                <a:ea typeface="Sky Text" charset="0"/>
                <a:cs typeface="Sky Text" charset="0"/>
              </a:rPr>
              <a:t>Kontakt</a:t>
            </a:r>
          </a:p>
        </p:txBody>
      </p:sp>
      <p:sp>
        <p:nvSpPr>
          <p:cNvPr id="9" name="Textplatzhalter 2"/>
          <p:cNvSpPr>
            <a:spLocks noGrp="1"/>
          </p:cNvSpPr>
          <p:nvPr>
            <p:ph type="body" sz="quarter" idx="11" hasCustomPrompt="1"/>
          </p:nvPr>
        </p:nvSpPr>
        <p:spPr>
          <a:xfrm>
            <a:off x="6214670" y="3165144"/>
            <a:ext cx="3627967" cy="563430"/>
          </a:xfrm>
          <a:noFill/>
          <a:ln>
            <a:noFill/>
          </a:ln>
        </p:spPr>
        <p:txBody>
          <a:bodyPr/>
          <a:lstStyle>
            <a:lvl1pPr marL="0" marR="0" indent="0" algn="l" defTabSz="714228" rtl="0" eaLnBrk="1" fontAlgn="auto" latinLnBrk="0" hangingPunct="1">
              <a:lnSpc>
                <a:spcPct val="100000"/>
              </a:lnSpc>
              <a:spcBef>
                <a:spcPts val="521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DE" sz="2000" b="0" i="0">
                <a:solidFill>
                  <a:schemeClr val="bg1"/>
                </a:solidFill>
                <a:latin typeface="Sky Text" charset="0"/>
                <a:ea typeface="Sky Text" charset="0"/>
                <a:cs typeface="Sky Text" charset="0"/>
              </a:defRPr>
            </a:lvl1pPr>
          </a:lstStyle>
          <a:p>
            <a:pPr marL="0" marR="0" lvl="0" indent="0" algn="l" defTabSz="714228" rtl="0" eaLnBrk="1" fontAlgn="auto" latinLnBrk="0" hangingPunct="1">
              <a:lnSpc>
                <a:spcPct val="100000"/>
              </a:lnSpc>
              <a:spcBef>
                <a:spcPts val="52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altLang="de-DE" sz="2000" dirty="0" err="1">
                <a:solidFill>
                  <a:schemeClr val="bg1"/>
                </a:solidFill>
                <a:latin typeface="Sky Text" charset="0"/>
                <a:ea typeface="Sky Text" charset="0"/>
                <a:cs typeface="Sky Text" charset="0"/>
              </a:rPr>
              <a:t>Vorname.nachname@sky.de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"/>
              <a:cs typeface=""/>
            </a:endParaRPr>
          </a:p>
        </p:txBody>
      </p:sp>
      <p:sp>
        <p:nvSpPr>
          <p:cNvPr id="10" name="Textplatzhalter 2"/>
          <p:cNvSpPr>
            <a:spLocks noGrp="1"/>
          </p:cNvSpPr>
          <p:nvPr>
            <p:ph type="body" sz="quarter" idx="12" hasCustomPrompt="1"/>
          </p:nvPr>
        </p:nvSpPr>
        <p:spPr>
          <a:xfrm>
            <a:off x="6214674" y="2050590"/>
            <a:ext cx="3627967" cy="607733"/>
          </a:xfrm>
          <a:noFill/>
          <a:ln>
            <a:noFill/>
          </a:ln>
        </p:spPr>
        <p:txBody>
          <a:bodyPr/>
          <a:lstStyle>
            <a:lvl1pPr marL="0" marR="0" indent="0" algn="l" defTabSz="714228" rtl="0" eaLnBrk="1" fontAlgn="auto" latinLnBrk="0" hangingPunct="1">
              <a:lnSpc>
                <a:spcPct val="100000"/>
              </a:lnSpc>
              <a:spcBef>
                <a:spcPts val="521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DE" sz="2000" b="0" i="0">
                <a:solidFill>
                  <a:schemeClr val="bg1"/>
                </a:solidFill>
                <a:latin typeface="Sky Text" charset="0"/>
                <a:ea typeface="Sky Text" charset="0"/>
                <a:cs typeface="Sky Text" charset="0"/>
              </a:defRPr>
            </a:lvl1pPr>
          </a:lstStyle>
          <a:p>
            <a:pPr marL="0" marR="0" lvl="0" indent="0" algn="l" defTabSz="714228" rtl="0" eaLnBrk="1" fontAlgn="auto" latinLnBrk="0" hangingPunct="1">
              <a:lnSpc>
                <a:spcPct val="100000"/>
              </a:lnSpc>
              <a:spcBef>
                <a:spcPts val="52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altLang="de-DE" sz="2000" dirty="0">
                <a:solidFill>
                  <a:schemeClr val="bg1"/>
                </a:solidFill>
                <a:latin typeface="Sky Text" charset="0"/>
                <a:ea typeface="Sky Text" charset="0"/>
                <a:cs typeface="Sky Text" charset="0"/>
              </a:rPr>
              <a:t>Abteilung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"/>
              <a:cs typeface=""/>
            </a:endParaRPr>
          </a:p>
        </p:txBody>
      </p:sp>
      <p:sp>
        <p:nvSpPr>
          <p:cNvPr id="11" name="Textplatzhalter 2"/>
          <p:cNvSpPr>
            <a:spLocks noGrp="1"/>
          </p:cNvSpPr>
          <p:nvPr>
            <p:ph type="body" sz="quarter" idx="13" hasCustomPrompt="1"/>
          </p:nvPr>
        </p:nvSpPr>
        <p:spPr>
          <a:xfrm>
            <a:off x="6214673" y="2421441"/>
            <a:ext cx="3627967" cy="465232"/>
          </a:xfrm>
          <a:noFill/>
          <a:ln>
            <a:noFill/>
          </a:ln>
        </p:spPr>
        <p:txBody>
          <a:bodyPr/>
          <a:lstStyle>
            <a:lvl1pPr marL="0" marR="0" indent="0" algn="l" defTabSz="714228" rtl="0" eaLnBrk="1" fontAlgn="auto" latinLnBrk="0" hangingPunct="1">
              <a:lnSpc>
                <a:spcPct val="100000"/>
              </a:lnSpc>
              <a:spcBef>
                <a:spcPts val="521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DE" sz="2000" b="0" i="0">
                <a:solidFill>
                  <a:schemeClr val="bg1"/>
                </a:solidFill>
                <a:latin typeface="Sky Text" charset="0"/>
                <a:ea typeface="Sky Text" charset="0"/>
                <a:cs typeface="Sky Text" charset="0"/>
              </a:defRPr>
            </a:lvl1pPr>
          </a:lstStyle>
          <a:p>
            <a:pPr marL="0" marR="0" lvl="0" indent="0" algn="l" defTabSz="714228" rtl="0" eaLnBrk="1" fontAlgn="auto" latinLnBrk="0" hangingPunct="1">
              <a:lnSpc>
                <a:spcPct val="100000"/>
              </a:lnSpc>
              <a:spcBef>
                <a:spcPts val="52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altLang="de-DE" sz="2000" dirty="0">
                <a:solidFill>
                  <a:schemeClr val="bg1"/>
                </a:solidFill>
                <a:latin typeface="Sky Text" charset="0"/>
                <a:ea typeface="Sky Text" charset="0"/>
                <a:cs typeface="Sky Text" charset="0"/>
              </a:rPr>
              <a:t>Vorname Nachname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"/>
              <a:cs typeface=""/>
            </a:endParaRPr>
          </a:p>
        </p:txBody>
      </p:sp>
      <p:sp>
        <p:nvSpPr>
          <p:cNvPr id="12" name="Textplatzhalter 2"/>
          <p:cNvSpPr>
            <a:spLocks noGrp="1"/>
          </p:cNvSpPr>
          <p:nvPr>
            <p:ph type="body" sz="quarter" idx="14" hasCustomPrompt="1"/>
          </p:nvPr>
        </p:nvSpPr>
        <p:spPr>
          <a:xfrm>
            <a:off x="6214671" y="2792216"/>
            <a:ext cx="3627967" cy="465232"/>
          </a:xfrm>
          <a:noFill/>
          <a:ln>
            <a:noFill/>
          </a:ln>
        </p:spPr>
        <p:txBody>
          <a:bodyPr/>
          <a:lstStyle>
            <a:lvl1pPr marL="0" marR="0" indent="0" algn="l" defTabSz="714228" rtl="0" eaLnBrk="1" fontAlgn="auto" latinLnBrk="0" hangingPunct="1">
              <a:lnSpc>
                <a:spcPct val="100000"/>
              </a:lnSpc>
              <a:spcBef>
                <a:spcPts val="521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DE" sz="2000" b="0" i="0">
                <a:solidFill>
                  <a:schemeClr val="bg1"/>
                </a:solidFill>
                <a:latin typeface="Sky Text" charset="0"/>
                <a:ea typeface="Sky Text" charset="0"/>
                <a:cs typeface="Sky Text" charset="0"/>
              </a:defRPr>
            </a:lvl1pPr>
          </a:lstStyle>
          <a:p>
            <a:pPr marL="0" marR="0" lvl="0" indent="0" algn="l" defTabSz="714228" rtl="0" eaLnBrk="1" fontAlgn="auto" latinLnBrk="0" hangingPunct="1">
              <a:lnSpc>
                <a:spcPct val="100000"/>
              </a:lnSpc>
              <a:spcBef>
                <a:spcPts val="52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altLang="de-DE" sz="2000" dirty="0">
                <a:solidFill>
                  <a:schemeClr val="bg1"/>
                </a:solidFill>
                <a:latin typeface="Sky Text" charset="0"/>
                <a:ea typeface="Sky Text" charset="0"/>
                <a:cs typeface="Sky Text" charset="0"/>
              </a:rPr>
              <a:t>T. +49 (0)89/9958 - </a:t>
            </a:r>
            <a:r>
              <a:rPr lang="de-DE" altLang="de-DE" sz="2000" dirty="0" err="1">
                <a:solidFill>
                  <a:schemeClr val="bg1"/>
                </a:solidFill>
                <a:latin typeface="Sky Text" charset="0"/>
                <a:ea typeface="Sky Text" charset="0"/>
                <a:cs typeface="Sky Text" charset="0"/>
              </a:rPr>
              <a:t>xxxx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"/>
              <a:cs typeface=""/>
            </a:endParaRPr>
          </a:p>
        </p:txBody>
      </p:sp>
      <p:sp>
        <p:nvSpPr>
          <p:cNvPr id="13" name="Inhaltsplatzhalter 5"/>
          <p:cNvSpPr txBox="1">
            <a:spLocks/>
          </p:cNvSpPr>
          <p:nvPr userDrawn="1"/>
        </p:nvSpPr>
        <p:spPr>
          <a:xfrm>
            <a:off x="1305175" y="2049146"/>
            <a:ext cx="3356159" cy="179874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2700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tabLst>
                <a:tab pos="270000" algn="l"/>
              </a:tabLst>
              <a:defRPr sz="1100" kern="1200">
                <a:solidFill>
                  <a:srgbClr val="FFFFFF"/>
                </a:solidFill>
                <a:latin typeface="Sky Text" panose="020B0506040202020204" pitchFamily="34" charset="0"/>
                <a:ea typeface="+mn-ea"/>
                <a:cs typeface="+mn-cs"/>
              </a:defRPr>
            </a:lvl1pPr>
            <a:lvl2pPr marL="0" indent="0" algn="l" defTabSz="2700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tabLst>
                <a:tab pos="270000" algn="l"/>
              </a:tabLst>
              <a:defRPr sz="1100" kern="1200">
                <a:solidFill>
                  <a:srgbClr val="FFFFFF"/>
                </a:solidFill>
                <a:latin typeface="Sky Text" panose="020B0506040202020204" pitchFamily="34" charset="0"/>
                <a:ea typeface="+mn-ea"/>
                <a:cs typeface="+mn-cs"/>
              </a:defRPr>
            </a:lvl2pPr>
            <a:lvl3pPr marL="144000" indent="-144000" algn="l" defTabSz="2700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70000" algn="l"/>
              </a:tabLst>
              <a:defRPr sz="1100" kern="1200">
                <a:solidFill>
                  <a:srgbClr val="FFFFFF"/>
                </a:solidFill>
                <a:latin typeface="Sky Text" panose="020B0506040202020204" pitchFamily="34" charset="0"/>
                <a:ea typeface="+mn-ea"/>
                <a:cs typeface="+mn-cs"/>
              </a:defRPr>
            </a:lvl3pPr>
            <a:lvl4pPr marL="288000" indent="-144000" algn="l" defTabSz="2700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70000" algn="l"/>
              </a:tabLst>
              <a:defRPr sz="1100" kern="1200">
                <a:solidFill>
                  <a:srgbClr val="FFFFFF"/>
                </a:solidFill>
                <a:latin typeface="Sky Text" panose="020B0506040202020204" pitchFamily="34" charset="0"/>
                <a:ea typeface="+mn-ea"/>
                <a:cs typeface="+mn-cs"/>
              </a:defRPr>
            </a:lvl4pPr>
            <a:lvl5pPr marL="432000" indent="-144000" algn="l" defTabSz="2700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70000" algn="l"/>
              </a:tabLst>
              <a:defRPr sz="1100" kern="1200">
                <a:solidFill>
                  <a:srgbClr val="FFFFFF"/>
                </a:solidFill>
                <a:latin typeface="Sky Text" panose="020B0506040202020204" pitchFamily="34" charset="0"/>
                <a:ea typeface="+mn-ea"/>
                <a:cs typeface="+mn-cs"/>
              </a:defRPr>
            </a:lvl5pPr>
            <a:lvl6pPr marL="576000" indent="-144000" algn="l" defTabSz="2700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70000" algn="l"/>
              </a:tabLst>
              <a:defRPr sz="1100" kern="1200">
                <a:solidFill>
                  <a:srgbClr val="FFFFFF"/>
                </a:solidFill>
                <a:latin typeface="Sky Text" panose="020B0506040202020204" pitchFamily="34" charset="0"/>
                <a:ea typeface="+mn-ea"/>
                <a:cs typeface="+mn-cs"/>
              </a:defRPr>
            </a:lvl6pPr>
            <a:lvl7pPr marL="720000" indent="-144000" algn="l" defTabSz="2700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70000" algn="l"/>
              </a:tabLst>
              <a:defRPr sz="1100" kern="1200">
                <a:solidFill>
                  <a:srgbClr val="FFFFFF"/>
                </a:solidFill>
                <a:latin typeface="Sky Text" panose="020B0506040202020204" pitchFamily="34" charset="0"/>
                <a:ea typeface="+mn-ea"/>
                <a:cs typeface="+mn-cs"/>
              </a:defRPr>
            </a:lvl7pPr>
            <a:lvl8pPr marL="864000" indent="-144000" algn="l" defTabSz="2700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70000" algn="l"/>
              </a:tabLst>
              <a:defRPr sz="1100" kern="1200">
                <a:solidFill>
                  <a:srgbClr val="FFFFFF"/>
                </a:solidFill>
                <a:latin typeface="Sky Text" panose="020B0506040202020204" pitchFamily="34" charset="0"/>
                <a:ea typeface="+mn-ea"/>
                <a:cs typeface="+mn-cs"/>
              </a:defRPr>
            </a:lvl8pPr>
            <a:lvl9pPr marL="1008000" indent="-144000" algn="l" defTabSz="2700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70000" algn="l"/>
              </a:tabLst>
              <a:defRPr sz="1100" kern="1200">
                <a:solidFill>
                  <a:srgbClr val="FFFFFF"/>
                </a:solidFill>
                <a:latin typeface="Sky Text" panose="020B0506040202020204" pitchFamily="34" charset="0"/>
                <a:ea typeface="+mn-ea"/>
                <a:cs typeface="+mn-cs"/>
              </a:defRPr>
            </a:lvl9pPr>
          </a:lstStyle>
          <a:p>
            <a:pPr defTabSz="281192" fontAlgn="auto">
              <a:spcBef>
                <a:spcPts val="521"/>
              </a:spcBef>
              <a:spcAft>
                <a:spcPts val="0"/>
              </a:spcAft>
              <a:tabLst>
                <a:tab pos="281192" algn="l"/>
              </a:tabLst>
              <a:defRPr/>
            </a:pPr>
            <a:r>
              <a:rPr lang="de-DE" altLang="de-DE" sz="2000" dirty="0">
                <a:solidFill>
                  <a:schemeClr val="bg1"/>
                </a:solidFill>
                <a:latin typeface="Sky Text" charset="0"/>
                <a:ea typeface="Sky Text" charset="0"/>
                <a:cs typeface="Sky Text" charset="0"/>
              </a:rPr>
              <a:t>Sky Media GmbH</a:t>
            </a:r>
          </a:p>
          <a:p>
            <a:pPr defTabSz="281192" fontAlgn="auto">
              <a:spcBef>
                <a:spcPts val="521"/>
              </a:spcBef>
              <a:spcAft>
                <a:spcPts val="0"/>
              </a:spcAft>
              <a:tabLst>
                <a:tab pos="281192" algn="l"/>
              </a:tabLst>
              <a:defRPr/>
            </a:pPr>
            <a:r>
              <a:rPr lang="de-DE" altLang="de-DE" sz="2000" dirty="0">
                <a:solidFill>
                  <a:schemeClr val="bg1"/>
                </a:solidFill>
                <a:latin typeface="Sky Text" charset="0"/>
                <a:ea typeface="Sky Text" charset="0"/>
                <a:cs typeface="Sky Text" charset="0"/>
              </a:rPr>
              <a:t>Medienallee 26</a:t>
            </a:r>
          </a:p>
          <a:p>
            <a:pPr defTabSz="281192" fontAlgn="auto">
              <a:spcBef>
                <a:spcPts val="521"/>
              </a:spcBef>
              <a:spcAft>
                <a:spcPts val="0"/>
              </a:spcAft>
              <a:tabLst>
                <a:tab pos="281192" algn="l"/>
              </a:tabLst>
              <a:defRPr/>
            </a:pPr>
            <a:r>
              <a:rPr lang="de-DE" altLang="de-DE" sz="2000" dirty="0">
                <a:solidFill>
                  <a:schemeClr val="bg1"/>
                </a:solidFill>
                <a:latin typeface="Sky Text" charset="0"/>
                <a:ea typeface="Sky Text" charset="0"/>
                <a:cs typeface="Sky Text" charset="0"/>
              </a:rPr>
              <a:t>85774 Unterföhring</a:t>
            </a:r>
          </a:p>
          <a:p>
            <a:pPr defTabSz="281192" fontAlgn="auto">
              <a:spcBef>
                <a:spcPts val="521"/>
              </a:spcBef>
              <a:spcAft>
                <a:spcPts val="0"/>
              </a:spcAft>
              <a:tabLst>
                <a:tab pos="281192" algn="l"/>
              </a:tabLst>
              <a:defRPr/>
            </a:pPr>
            <a:r>
              <a:rPr lang="de-DE" altLang="de-DE" sz="2000" u="none" baseline="0" dirty="0" err="1">
                <a:solidFill>
                  <a:schemeClr val="bg1"/>
                </a:solidFill>
                <a:latin typeface="Sky Text" charset="0"/>
                <a:ea typeface="Sky Text" charset="0"/>
                <a:cs typeface="Sky Text" charset="0"/>
              </a:rPr>
              <a:t>www.skymedia.de</a:t>
            </a:r>
          </a:p>
          <a:p>
            <a:pPr defTabSz="281192" fontAlgn="auto">
              <a:spcBef>
                <a:spcPts val="521"/>
              </a:spcBef>
              <a:spcAft>
                <a:spcPts val="0"/>
              </a:spcAft>
              <a:tabLst>
                <a:tab pos="281192" algn="l"/>
              </a:tabLst>
              <a:defRPr/>
            </a:pPr>
            <a:endParaRPr lang="de-DE" altLang="de-DE" sz="2000" dirty="0" err="1">
              <a:solidFill>
                <a:schemeClr val="bg1"/>
              </a:solidFill>
              <a:latin typeface="Sky Text" charset="0"/>
              <a:ea typeface="Sky Text" charset="0"/>
              <a:cs typeface="Sky Text" charset="0"/>
            </a:endParaRPr>
          </a:p>
          <a:p>
            <a:pPr marL="0" marR="0" lvl="0" indent="0" algn="l" defTabSz="281192" rtl="0" eaLnBrk="1" fontAlgn="auto" latinLnBrk="0" hangingPunct="1">
              <a:lnSpc>
                <a:spcPts val="1733"/>
              </a:lnSpc>
              <a:spcBef>
                <a:spcPts val="52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281192" algn="l"/>
              </a:tabLst>
              <a:defRPr/>
            </a:pPr>
            <a:r>
              <a:rPr kumimoji="0" lang="de-DE" alt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ky Text" charset="0"/>
                <a:ea typeface="Sky Text" charset="0"/>
                <a:cs typeface="Sky Text" charset="0"/>
              </a:rPr>
              <a:t>E.	</a:t>
            </a:r>
            <a:r>
              <a:rPr kumimoji="0" lang="de-DE" alt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ky Text" charset="0"/>
                <a:ea typeface="Sky Text" charset="0"/>
                <a:cs typeface="Sky Text" charset="0"/>
              </a:rPr>
              <a:t>info@skymedia.de</a:t>
            </a:r>
            <a:endParaRPr kumimoji="0" lang="de-DE" altLang="de-DE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ky Text" charset="0"/>
              <a:ea typeface="Sky Text" charset="0"/>
              <a:cs typeface="Sky Text" charset="0"/>
            </a:endParaRPr>
          </a:p>
          <a:p>
            <a:pPr marL="0" marR="0" lvl="0" indent="0" algn="l" defTabSz="281192" rtl="0" eaLnBrk="1" fontAlgn="auto" latinLnBrk="0" hangingPunct="1">
              <a:lnSpc>
                <a:spcPts val="1733"/>
              </a:lnSpc>
              <a:spcBef>
                <a:spcPts val="52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281192" algn="l"/>
              </a:tabLst>
              <a:defRPr/>
            </a:pPr>
            <a:r>
              <a:rPr kumimoji="0" lang="de-DE" alt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ky Text" charset="0"/>
                <a:ea typeface="Sky Text" charset="0"/>
                <a:cs typeface="Sky Text" charset="0"/>
              </a:rPr>
              <a:t>T.	+49 (0)89 / 99 58 - 7143</a:t>
            </a:r>
          </a:p>
          <a:p>
            <a:pPr marL="0" marR="0" lvl="0" indent="0" algn="l" defTabSz="281192" rtl="0" eaLnBrk="1" fontAlgn="auto" latinLnBrk="0" hangingPunct="1">
              <a:lnSpc>
                <a:spcPts val="1733"/>
              </a:lnSpc>
              <a:spcBef>
                <a:spcPts val="52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281192" algn="l"/>
              </a:tabLst>
              <a:defRPr/>
            </a:pPr>
            <a:r>
              <a:rPr kumimoji="0" lang="de-DE" alt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ky Text" charset="0"/>
                <a:ea typeface="Sky Text" charset="0"/>
                <a:cs typeface="Sky Text" charset="0"/>
              </a:rPr>
              <a:t>F.	+49 (0)89 / 99 58 - 97143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ky Text" charset="0"/>
              <a:ea typeface="Sky Text" charset="0"/>
              <a:cs typeface="Sky Text" charset="0"/>
            </a:endParaRPr>
          </a:p>
          <a:p>
            <a:pPr defTabSz="281192" fontAlgn="auto">
              <a:spcBef>
                <a:spcPts val="521"/>
              </a:spcBef>
              <a:spcAft>
                <a:spcPts val="0"/>
              </a:spcAft>
              <a:tabLst>
                <a:tab pos="281192" algn="l"/>
              </a:tabLst>
              <a:defRPr/>
            </a:pPr>
            <a:endParaRPr lang="de-DE" altLang="de-DE" sz="2000" dirty="0">
              <a:solidFill>
                <a:schemeClr val="bg1"/>
              </a:solidFill>
              <a:latin typeface="Sky Text" charset="0"/>
              <a:ea typeface="Sky Text" charset="0"/>
              <a:cs typeface="Sky Text" charset="0"/>
            </a:endParaRPr>
          </a:p>
        </p:txBody>
      </p:sp>
      <p:sp>
        <p:nvSpPr>
          <p:cNvPr id="14" name="Inhaltsplatzhalter 5"/>
          <p:cNvSpPr txBox="1">
            <a:spLocks/>
          </p:cNvSpPr>
          <p:nvPr userDrawn="1"/>
        </p:nvSpPr>
        <p:spPr>
          <a:xfrm>
            <a:off x="1304273" y="1157789"/>
            <a:ext cx="5476800" cy="66445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2700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tabLst>
                <a:tab pos="270000" algn="l"/>
              </a:tabLst>
              <a:defRPr sz="1100" kern="1200">
                <a:solidFill>
                  <a:srgbClr val="FFFFFF"/>
                </a:solidFill>
                <a:latin typeface="Sky Text" panose="020B0506040202020204" pitchFamily="34" charset="0"/>
                <a:ea typeface="+mn-ea"/>
                <a:cs typeface="+mn-cs"/>
              </a:defRPr>
            </a:lvl1pPr>
            <a:lvl2pPr marL="0" indent="0" algn="l" defTabSz="2700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tabLst>
                <a:tab pos="270000" algn="l"/>
              </a:tabLst>
              <a:defRPr sz="1100" kern="1200">
                <a:solidFill>
                  <a:srgbClr val="FFFFFF"/>
                </a:solidFill>
                <a:latin typeface="Sky Text" panose="020B0506040202020204" pitchFamily="34" charset="0"/>
                <a:ea typeface="+mn-ea"/>
                <a:cs typeface="+mn-cs"/>
              </a:defRPr>
            </a:lvl2pPr>
            <a:lvl3pPr marL="144000" indent="-144000" algn="l" defTabSz="2700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70000" algn="l"/>
              </a:tabLst>
              <a:defRPr sz="1100" kern="1200">
                <a:solidFill>
                  <a:srgbClr val="FFFFFF"/>
                </a:solidFill>
                <a:latin typeface="Sky Text" panose="020B0506040202020204" pitchFamily="34" charset="0"/>
                <a:ea typeface="+mn-ea"/>
                <a:cs typeface="+mn-cs"/>
              </a:defRPr>
            </a:lvl3pPr>
            <a:lvl4pPr marL="288000" indent="-144000" algn="l" defTabSz="2700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70000" algn="l"/>
              </a:tabLst>
              <a:defRPr sz="1100" kern="1200">
                <a:solidFill>
                  <a:srgbClr val="FFFFFF"/>
                </a:solidFill>
                <a:latin typeface="Sky Text" panose="020B0506040202020204" pitchFamily="34" charset="0"/>
                <a:ea typeface="+mn-ea"/>
                <a:cs typeface="+mn-cs"/>
              </a:defRPr>
            </a:lvl4pPr>
            <a:lvl5pPr marL="432000" indent="-144000" algn="l" defTabSz="2700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70000" algn="l"/>
              </a:tabLst>
              <a:defRPr sz="1100" kern="1200">
                <a:solidFill>
                  <a:srgbClr val="FFFFFF"/>
                </a:solidFill>
                <a:latin typeface="Sky Text" panose="020B0506040202020204" pitchFamily="34" charset="0"/>
                <a:ea typeface="+mn-ea"/>
                <a:cs typeface="+mn-cs"/>
              </a:defRPr>
            </a:lvl5pPr>
            <a:lvl6pPr marL="576000" indent="-144000" algn="l" defTabSz="2700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70000" algn="l"/>
              </a:tabLst>
              <a:defRPr sz="1100" kern="1200">
                <a:solidFill>
                  <a:srgbClr val="FFFFFF"/>
                </a:solidFill>
                <a:latin typeface="Sky Text" panose="020B0506040202020204" pitchFamily="34" charset="0"/>
                <a:ea typeface="+mn-ea"/>
                <a:cs typeface="+mn-cs"/>
              </a:defRPr>
            </a:lvl6pPr>
            <a:lvl7pPr marL="720000" indent="-144000" algn="l" defTabSz="2700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70000" algn="l"/>
              </a:tabLst>
              <a:defRPr sz="1100" kern="1200">
                <a:solidFill>
                  <a:srgbClr val="FFFFFF"/>
                </a:solidFill>
                <a:latin typeface="Sky Text" panose="020B0506040202020204" pitchFamily="34" charset="0"/>
                <a:ea typeface="+mn-ea"/>
                <a:cs typeface="+mn-cs"/>
              </a:defRPr>
            </a:lvl7pPr>
            <a:lvl8pPr marL="864000" indent="-144000" algn="l" defTabSz="2700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70000" algn="l"/>
              </a:tabLst>
              <a:defRPr sz="1100" kern="1200">
                <a:solidFill>
                  <a:srgbClr val="FFFFFF"/>
                </a:solidFill>
                <a:latin typeface="Sky Text" panose="020B0506040202020204" pitchFamily="34" charset="0"/>
                <a:ea typeface="+mn-ea"/>
                <a:cs typeface="+mn-cs"/>
              </a:defRPr>
            </a:lvl8pPr>
            <a:lvl9pPr marL="1008000" indent="-144000" algn="l" defTabSz="2700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70000" algn="l"/>
              </a:tabLst>
              <a:defRPr sz="1100" kern="1200">
                <a:solidFill>
                  <a:srgbClr val="FFFFFF"/>
                </a:solidFill>
                <a:latin typeface="Sky Text" panose="020B0506040202020204" pitchFamily="34" charset="0"/>
                <a:ea typeface="+mn-ea"/>
                <a:cs typeface="+mn-cs"/>
              </a:defRPr>
            </a:lvl9pPr>
          </a:lstStyle>
          <a:p>
            <a:pPr defTabSz="281192" fontAlgn="auto">
              <a:spcBef>
                <a:spcPts val="521"/>
              </a:spcBef>
              <a:spcAft>
                <a:spcPts val="0"/>
              </a:spcAft>
              <a:tabLst>
                <a:tab pos="281192" algn="l"/>
              </a:tabLst>
              <a:defRPr/>
            </a:pPr>
            <a:r>
              <a:rPr lang="de-DE" altLang="de-DE" sz="2666" b="1" baseline="0" dirty="0">
                <a:solidFill>
                  <a:schemeClr val="bg1"/>
                </a:solidFill>
                <a:latin typeface="Sky Text" charset="0"/>
                <a:ea typeface="Sky Text" charset="0"/>
                <a:cs typeface="Sky Text" charset="0"/>
              </a:rPr>
              <a:t>Kontakt</a:t>
            </a:r>
          </a:p>
        </p:txBody>
      </p:sp>
      <p:pic>
        <p:nvPicPr>
          <p:cNvPr id="15" name="Picture 10">
            <a:extLst>
              <a:ext uri="{FF2B5EF4-FFF2-40B4-BE49-F238E27FC236}">
                <a16:creationId xmlns:a16="http://schemas.microsoft.com/office/drawing/2014/main" id="{7A949606-4A9F-A148-B14D-AB6F899E43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7164" y="6036580"/>
            <a:ext cx="1938697" cy="426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95233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073">
          <p15:clr>
            <a:srgbClr val="FBAE40"/>
          </p15:clr>
        </p15:guide>
        <p15:guide id="2" pos="3686">
          <p15:clr>
            <a:srgbClr val="FBAE40"/>
          </p15:clr>
        </p15:guide>
      </p15:sldGuideLst>
    </p:ext>
  </p:extLs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 -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S_02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" y="2"/>
            <a:ext cx="12191081" cy="68580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21757" y="608573"/>
            <a:ext cx="10948493" cy="1060039"/>
          </a:xfrm>
        </p:spPr>
        <p:txBody>
          <a:bodyPr>
            <a:noAutofit/>
          </a:bodyPr>
          <a:lstStyle>
            <a:lvl1pPr>
              <a:defRPr sz="2915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10182" y="5892225"/>
            <a:ext cx="4872592" cy="347282"/>
          </a:xfrm>
        </p:spPr>
        <p:txBody>
          <a:bodyPr anchor="b"/>
          <a:lstStyle>
            <a:lvl1pPr marL="0" indent="0">
              <a:buNone/>
              <a:defRPr sz="1042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766397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lacehol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50E749BF-9C93-1247-825E-08855363E87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2" y="-1"/>
            <a:ext cx="6102969" cy="3427464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Drag image here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476C71CA-4204-2E40-9A5A-093606814E1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102968" y="-1"/>
            <a:ext cx="6089032" cy="3427464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Drag image here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0E386B42-295A-7D4E-9ECF-3804A4D9A78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-1" y="3427463"/>
            <a:ext cx="6102968" cy="3427464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Drag image here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5796028E-C9FE-1F4D-BC03-0EC6AFA34E5F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102968" y="3427463"/>
            <a:ext cx="6089032" cy="3427464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Drag image here</a:t>
            </a:r>
          </a:p>
        </p:txBody>
      </p:sp>
    </p:spTree>
    <p:extLst>
      <p:ext uri="{BB962C8B-B14F-4D97-AF65-F5344CB8AC3E}">
        <p14:creationId xmlns:p14="http://schemas.microsoft.com/office/powerpoint/2010/main" val="2027554603"/>
      </p:ext>
    </p:extLst>
  </p:cSld>
  <p:clrMapOvr>
    <a:masterClrMapping/>
  </p:clrMapOvr>
  <p:transition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iusu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4105" y="2482008"/>
            <a:ext cx="8323794" cy="1893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93793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Headlin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immagine 4">
            <a:extLst>
              <a:ext uri="{FF2B5EF4-FFF2-40B4-BE49-F238E27FC236}">
                <a16:creationId xmlns:a16="http://schemas.microsoft.com/office/drawing/2014/main" id="{C3F1CD6B-096A-4589-B911-250DAFCC313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867063" y="1"/>
            <a:ext cx="2324937" cy="6858000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it-IT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lnSpc>
                <a:spcPts val="3125"/>
              </a:lnSpc>
              <a:spcBef>
                <a:spcPts val="0"/>
              </a:spcBef>
              <a:defRPr sz="2916">
                <a:latin typeface="+mj-lt"/>
              </a:defRPr>
            </a:lvl1pPr>
          </a:lstStyle>
          <a:p>
            <a:r>
              <a:rPr lang="en-US" dirty="0"/>
              <a:t>Heading Sky text 28pt</a:t>
            </a:r>
            <a:endParaRPr lang="en-GB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69250D2-3826-CC4F-B7E6-E16F831C1489}"/>
              </a:ext>
            </a:extLst>
          </p:cNvPr>
          <p:cNvSpPr/>
          <p:nvPr userDrawn="1"/>
        </p:nvSpPr>
        <p:spPr>
          <a:xfrm rot="5400000">
            <a:off x="-3389314" y="3389314"/>
            <a:ext cx="6858000" cy="79373"/>
          </a:xfrm>
          <a:prstGeom prst="rect">
            <a:avLst/>
          </a:prstGeom>
          <a:gradFill>
            <a:gsLst>
              <a:gs pos="0">
                <a:srgbClr val="FF9E00"/>
              </a:gs>
              <a:gs pos="100000">
                <a:srgbClr val="0071FF"/>
              </a:gs>
              <a:gs pos="35000">
                <a:srgbClr val="E10000"/>
              </a:gs>
              <a:gs pos="85000">
                <a:srgbClr val="21429C"/>
              </a:gs>
              <a:gs pos="60000">
                <a:srgbClr val="B5007D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75" dirty="0"/>
          </a:p>
        </p:txBody>
      </p:sp>
    </p:spTree>
    <p:extLst>
      <p:ext uri="{BB962C8B-B14F-4D97-AF65-F5344CB8AC3E}">
        <p14:creationId xmlns:p14="http://schemas.microsoft.com/office/powerpoint/2010/main" val="727978868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Placehol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22ECAF-592E-2742-A8B4-BAFECA80D3A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97648" y="293537"/>
            <a:ext cx="11596705" cy="6270928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Drag image here</a:t>
            </a:r>
          </a:p>
        </p:txBody>
      </p:sp>
    </p:spTree>
    <p:extLst>
      <p:ext uri="{BB962C8B-B14F-4D97-AF65-F5344CB8AC3E}">
        <p14:creationId xmlns:p14="http://schemas.microsoft.com/office/powerpoint/2010/main" val="757818675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 Placehol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22ECAF-592E-2742-A8B4-BAFECA80D3A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97648" y="293537"/>
            <a:ext cx="11596705" cy="6270928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Drag image here</a:t>
            </a:r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50E749BF-9C93-1247-825E-08855363E87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97647" y="293536"/>
            <a:ext cx="5797526" cy="3133927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Drag image here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50E749BF-9C93-1247-825E-08855363E87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6826" y="293535"/>
            <a:ext cx="5797526" cy="3133927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Drag image here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50E749BF-9C93-1247-825E-08855363E87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297647" y="3427462"/>
            <a:ext cx="5797526" cy="3133927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Drag image here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50E749BF-9C93-1247-825E-08855363E87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096826" y="3427461"/>
            <a:ext cx="5797526" cy="3133927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Drag image here</a:t>
            </a:r>
          </a:p>
        </p:txBody>
      </p:sp>
    </p:spTree>
    <p:extLst>
      <p:ext uri="{BB962C8B-B14F-4D97-AF65-F5344CB8AC3E}">
        <p14:creationId xmlns:p14="http://schemas.microsoft.com/office/powerpoint/2010/main" val="173466139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073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 Placehol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1AF721F0-815E-DE45-9290-E449F1BF2B2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97647" y="293536"/>
            <a:ext cx="3847931" cy="3127651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Drag image here</a:t>
            </a: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341F2E20-B80E-B04B-A9AF-0D16CD55399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171397" y="293536"/>
            <a:ext cx="3847931" cy="3127651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Drag image here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A1BF4C05-BF12-3D4E-95D0-414989E8714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045147" y="293536"/>
            <a:ext cx="3847931" cy="3127651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Drag image here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6B5F783E-D0BB-A749-B41C-5D02AA0AC5D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297647" y="3441015"/>
            <a:ext cx="3847931" cy="3127651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Drag image here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C0EB3803-76DC-7E40-BF0A-5F3F4BC8CA56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171401" y="3441015"/>
            <a:ext cx="3847931" cy="3127651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Drag image here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6D52681C-8DEA-AD48-966F-50CE5D2D411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045155" y="3441015"/>
            <a:ext cx="3847931" cy="3127651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Drag image here</a:t>
            </a:r>
          </a:p>
        </p:txBody>
      </p:sp>
    </p:spTree>
    <p:extLst>
      <p:ext uri="{BB962C8B-B14F-4D97-AF65-F5344CB8AC3E}">
        <p14:creationId xmlns:p14="http://schemas.microsoft.com/office/powerpoint/2010/main" val="3476953849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511538D-00A3-974D-BC1A-AF082FBC3A8C}"/>
              </a:ext>
            </a:extLst>
          </p:cNvPr>
          <p:cNvSpPr/>
          <p:nvPr userDrawn="1"/>
        </p:nvSpPr>
        <p:spPr>
          <a:xfrm>
            <a:off x="297648" y="293537"/>
            <a:ext cx="11596705" cy="6270928"/>
          </a:xfrm>
          <a:prstGeom prst="rect">
            <a:avLst/>
          </a:prstGeom>
          <a:gradFill>
            <a:gsLst>
              <a:gs pos="0">
                <a:srgbClr val="FFEB00"/>
              </a:gs>
              <a:gs pos="100000">
                <a:srgbClr val="FF6400"/>
              </a:gs>
            </a:gsLst>
            <a:lin ang="2064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75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1755" y="3076322"/>
            <a:ext cx="10948493" cy="705355"/>
          </a:xfrm>
        </p:spPr>
        <p:txBody>
          <a:bodyPr anchor="ctr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583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Title Sky text 44pt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699556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  <p:extLst>
    <p:ext uri="{DCECCB84-F9BA-43D5-87BE-67443E8EF086}">
      <p15:sldGuideLst xmlns:p15="http://schemas.microsoft.com/office/powerpoint/2012/main">
        <p15:guide id="1" orient="horz" pos="2073">
          <p15:clr>
            <a:srgbClr val="FBAE40"/>
          </p15:clr>
        </p15:guide>
        <p15:guide id="2" pos="3686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Break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EA091BE-5AB4-8842-A985-C26B3FAE0987}"/>
              </a:ext>
            </a:extLst>
          </p:cNvPr>
          <p:cNvSpPr/>
          <p:nvPr userDrawn="1"/>
        </p:nvSpPr>
        <p:spPr>
          <a:xfrm>
            <a:off x="297648" y="293537"/>
            <a:ext cx="11596705" cy="6270928"/>
          </a:xfrm>
          <a:prstGeom prst="rect">
            <a:avLst/>
          </a:prstGeom>
          <a:gradFill>
            <a:gsLst>
              <a:gs pos="0">
                <a:srgbClr val="FF6400"/>
              </a:gs>
              <a:gs pos="100000">
                <a:srgbClr val="FF00A5"/>
              </a:gs>
            </a:gsLst>
            <a:lin ang="2064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75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874CD87-BA88-3C46-9011-B0FD0A28F3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1755" y="3076322"/>
            <a:ext cx="10948493" cy="705355"/>
          </a:xfrm>
        </p:spPr>
        <p:txBody>
          <a:bodyPr anchor="ctr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583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Title Sky text 44pt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483838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  <p:extLst>
    <p:ext uri="{DCECCB84-F9BA-43D5-87BE-67443E8EF086}">
      <p15:sldGuideLst xmlns:p15="http://schemas.microsoft.com/office/powerpoint/2012/main">
        <p15:guide id="1" orient="horz" pos="2073">
          <p15:clr>
            <a:srgbClr val="FBAE40"/>
          </p15:clr>
        </p15:guide>
        <p15:guide id="2" pos="3686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C2356CD-5F6B-ED44-8AF2-F5EE86C948B6}"/>
              </a:ext>
            </a:extLst>
          </p:cNvPr>
          <p:cNvSpPr/>
          <p:nvPr userDrawn="1"/>
        </p:nvSpPr>
        <p:spPr>
          <a:xfrm>
            <a:off x="297648" y="293537"/>
            <a:ext cx="11596705" cy="6270928"/>
          </a:xfrm>
          <a:prstGeom prst="rect">
            <a:avLst/>
          </a:prstGeom>
          <a:gradFill>
            <a:gsLst>
              <a:gs pos="100000">
                <a:srgbClr val="6E00FF"/>
              </a:gs>
              <a:gs pos="0">
                <a:srgbClr val="FF00A5"/>
              </a:gs>
            </a:gsLst>
            <a:lin ang="2064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75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2E79A0D-5A92-6549-A3BA-FB6C2A5E9F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1755" y="3076322"/>
            <a:ext cx="10948493" cy="705355"/>
          </a:xfrm>
        </p:spPr>
        <p:txBody>
          <a:bodyPr anchor="ctr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583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Title Sky text 44pt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058734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  <p:extLst>
    <p:ext uri="{DCECCB84-F9BA-43D5-87BE-67443E8EF086}">
      <p15:sldGuideLst xmlns:p15="http://schemas.microsoft.com/office/powerpoint/2012/main">
        <p15:guide id="1" orient="horz" pos="2073">
          <p15:clr>
            <a:srgbClr val="FBAE40"/>
          </p15:clr>
        </p15:guide>
        <p15:guide id="2" pos="3686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Break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E77F02F-D94C-954F-A8E9-DFC6F146690A}"/>
              </a:ext>
            </a:extLst>
          </p:cNvPr>
          <p:cNvSpPr/>
          <p:nvPr userDrawn="1"/>
        </p:nvSpPr>
        <p:spPr>
          <a:xfrm>
            <a:off x="297648" y="293537"/>
            <a:ext cx="11596705" cy="6270928"/>
          </a:xfrm>
          <a:prstGeom prst="rect">
            <a:avLst/>
          </a:prstGeom>
          <a:gradFill>
            <a:gsLst>
              <a:gs pos="0">
                <a:srgbClr val="6E00FF"/>
              </a:gs>
              <a:gs pos="100000">
                <a:srgbClr val="00FFDC"/>
              </a:gs>
            </a:gsLst>
            <a:lin ang="2064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75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4C2F201-3E04-6F4A-A8AC-904D535903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1755" y="3076322"/>
            <a:ext cx="10948493" cy="705355"/>
          </a:xfrm>
        </p:spPr>
        <p:txBody>
          <a:bodyPr anchor="ctr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583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Title Sky text 44pt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254481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  <p:extLst>
    <p:ext uri="{DCECCB84-F9BA-43D5-87BE-67443E8EF086}">
      <p15:sldGuideLst xmlns:p15="http://schemas.microsoft.com/office/powerpoint/2012/main">
        <p15:guide id="1" orient="horz" pos="2073">
          <p15:clr>
            <a:srgbClr val="FBAE40"/>
          </p15:clr>
        </p15:guide>
        <p15:guide id="2" pos="3686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 - adsmar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3105" y="2263981"/>
            <a:ext cx="6226018" cy="15875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1754" y="4830533"/>
            <a:ext cx="10948492" cy="706140"/>
          </a:xfrm>
        </p:spPr>
        <p:txBody>
          <a:bodyPr anchor="b" anchorCtr="1">
            <a:noAutofit/>
          </a:bodyPr>
          <a:lstStyle>
            <a:lvl1pPr algn="ctr">
              <a:defRPr sz="2916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1755" y="5552549"/>
            <a:ext cx="10948492" cy="702834"/>
          </a:xfrm>
          <a:noFill/>
        </p:spPr>
        <p:txBody>
          <a:bodyPr anchor="t" anchorCtr="1">
            <a:noAutofit/>
          </a:bodyPr>
          <a:lstStyle>
            <a:lvl1pPr marL="0" indent="0" algn="ctr">
              <a:buNone/>
              <a:defRPr sz="2083">
                <a:solidFill>
                  <a:srgbClr val="323232"/>
                </a:solidFill>
                <a:latin typeface="+mn-lt"/>
              </a:defRPr>
            </a:lvl1pPr>
            <a:lvl2pPr marL="609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6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3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4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986974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orient="horz" pos="2073">
          <p15:clr>
            <a:srgbClr val="FBAE40"/>
          </p15:clr>
        </p15:guide>
        <p15:guide id="2" pos="3686">
          <p15:clr>
            <a:srgbClr val="FBAE40"/>
          </p15:clr>
        </p15:guide>
        <p15:guide id="3" orient="horz" pos="2173">
          <p15:clr>
            <a:srgbClr val="FBAE40"/>
          </p15:clr>
        </p15:guide>
        <p15:guide id="4" pos="3786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>
            <a:extLst>
              <a:ext uri="{FF2B5EF4-FFF2-40B4-BE49-F238E27FC236}">
                <a16:creationId xmlns:a16="http://schemas.microsoft.com/office/drawing/2014/main" id="{9E77F02F-D94C-954F-A8E9-DFC6F146690A}"/>
              </a:ext>
            </a:extLst>
          </p:cNvPr>
          <p:cNvSpPr/>
          <p:nvPr userDrawn="1"/>
        </p:nvSpPr>
        <p:spPr>
          <a:xfrm>
            <a:off x="297648" y="293537"/>
            <a:ext cx="11596705" cy="6270928"/>
          </a:xfrm>
          <a:prstGeom prst="rect">
            <a:avLst/>
          </a:prstGeom>
          <a:gradFill>
            <a:gsLst>
              <a:gs pos="50000">
                <a:srgbClr val="FA0023"/>
              </a:gs>
              <a:gs pos="0">
                <a:srgbClr val="FF7800"/>
              </a:gs>
              <a:gs pos="100000">
                <a:srgbClr val="FA0082"/>
              </a:gs>
            </a:gsLst>
            <a:lin ang="2064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75"/>
          </a:p>
        </p:txBody>
      </p:sp>
      <p:sp>
        <p:nvSpPr>
          <p:cNvPr id="7" name="Inhaltsplatzhalter 5"/>
          <p:cNvSpPr txBox="1">
            <a:spLocks/>
          </p:cNvSpPr>
          <p:nvPr userDrawn="1"/>
        </p:nvSpPr>
        <p:spPr>
          <a:xfrm>
            <a:off x="1305175" y="2049146"/>
            <a:ext cx="3356159" cy="179874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2700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tabLst>
                <a:tab pos="270000" algn="l"/>
              </a:tabLst>
              <a:defRPr sz="1100" kern="1200">
                <a:solidFill>
                  <a:srgbClr val="FFFFFF"/>
                </a:solidFill>
                <a:latin typeface="Sky Text" panose="020B0506040202020204" pitchFamily="34" charset="0"/>
                <a:ea typeface="+mn-ea"/>
                <a:cs typeface="+mn-cs"/>
              </a:defRPr>
            </a:lvl1pPr>
            <a:lvl2pPr marL="0" indent="0" algn="l" defTabSz="2700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tabLst>
                <a:tab pos="270000" algn="l"/>
              </a:tabLst>
              <a:defRPr sz="1100" kern="1200">
                <a:solidFill>
                  <a:srgbClr val="FFFFFF"/>
                </a:solidFill>
                <a:latin typeface="Sky Text" panose="020B0506040202020204" pitchFamily="34" charset="0"/>
                <a:ea typeface="+mn-ea"/>
                <a:cs typeface="+mn-cs"/>
              </a:defRPr>
            </a:lvl2pPr>
            <a:lvl3pPr marL="144000" indent="-144000" algn="l" defTabSz="2700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70000" algn="l"/>
              </a:tabLst>
              <a:defRPr sz="1100" kern="1200">
                <a:solidFill>
                  <a:srgbClr val="FFFFFF"/>
                </a:solidFill>
                <a:latin typeface="Sky Text" panose="020B0506040202020204" pitchFamily="34" charset="0"/>
                <a:ea typeface="+mn-ea"/>
                <a:cs typeface="+mn-cs"/>
              </a:defRPr>
            </a:lvl3pPr>
            <a:lvl4pPr marL="288000" indent="-144000" algn="l" defTabSz="2700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70000" algn="l"/>
              </a:tabLst>
              <a:defRPr sz="1100" kern="1200">
                <a:solidFill>
                  <a:srgbClr val="FFFFFF"/>
                </a:solidFill>
                <a:latin typeface="Sky Text" panose="020B0506040202020204" pitchFamily="34" charset="0"/>
                <a:ea typeface="+mn-ea"/>
                <a:cs typeface="+mn-cs"/>
              </a:defRPr>
            </a:lvl4pPr>
            <a:lvl5pPr marL="432000" indent="-144000" algn="l" defTabSz="2700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70000" algn="l"/>
              </a:tabLst>
              <a:defRPr sz="1100" kern="1200">
                <a:solidFill>
                  <a:srgbClr val="FFFFFF"/>
                </a:solidFill>
                <a:latin typeface="Sky Text" panose="020B0506040202020204" pitchFamily="34" charset="0"/>
                <a:ea typeface="+mn-ea"/>
                <a:cs typeface="+mn-cs"/>
              </a:defRPr>
            </a:lvl5pPr>
            <a:lvl6pPr marL="576000" indent="-144000" algn="l" defTabSz="2700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70000" algn="l"/>
              </a:tabLst>
              <a:defRPr sz="1100" kern="1200">
                <a:solidFill>
                  <a:srgbClr val="FFFFFF"/>
                </a:solidFill>
                <a:latin typeface="Sky Text" panose="020B0506040202020204" pitchFamily="34" charset="0"/>
                <a:ea typeface="+mn-ea"/>
                <a:cs typeface="+mn-cs"/>
              </a:defRPr>
            </a:lvl6pPr>
            <a:lvl7pPr marL="720000" indent="-144000" algn="l" defTabSz="2700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70000" algn="l"/>
              </a:tabLst>
              <a:defRPr sz="1100" kern="1200">
                <a:solidFill>
                  <a:srgbClr val="FFFFFF"/>
                </a:solidFill>
                <a:latin typeface="Sky Text" panose="020B0506040202020204" pitchFamily="34" charset="0"/>
                <a:ea typeface="+mn-ea"/>
                <a:cs typeface="+mn-cs"/>
              </a:defRPr>
            </a:lvl7pPr>
            <a:lvl8pPr marL="864000" indent="-144000" algn="l" defTabSz="2700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70000" algn="l"/>
              </a:tabLst>
              <a:defRPr sz="1100" kern="1200">
                <a:solidFill>
                  <a:srgbClr val="FFFFFF"/>
                </a:solidFill>
                <a:latin typeface="Sky Text" panose="020B0506040202020204" pitchFamily="34" charset="0"/>
                <a:ea typeface="+mn-ea"/>
                <a:cs typeface="+mn-cs"/>
              </a:defRPr>
            </a:lvl8pPr>
            <a:lvl9pPr marL="1008000" indent="-144000" algn="l" defTabSz="2700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70000" algn="l"/>
              </a:tabLst>
              <a:defRPr sz="1100" kern="1200">
                <a:solidFill>
                  <a:srgbClr val="FFFFFF"/>
                </a:solidFill>
                <a:latin typeface="Sky Text" panose="020B0506040202020204" pitchFamily="34" charset="0"/>
                <a:ea typeface="+mn-ea"/>
                <a:cs typeface="+mn-cs"/>
              </a:defRPr>
            </a:lvl9pPr>
          </a:lstStyle>
          <a:p>
            <a:pPr defTabSz="281192" fontAlgn="auto">
              <a:spcBef>
                <a:spcPts val="521"/>
              </a:spcBef>
              <a:spcAft>
                <a:spcPts val="0"/>
              </a:spcAft>
              <a:tabLst>
                <a:tab pos="281192" algn="l"/>
              </a:tabLst>
              <a:defRPr/>
            </a:pPr>
            <a:r>
              <a:rPr lang="de-DE" altLang="de-DE" sz="2000" dirty="0">
                <a:solidFill>
                  <a:schemeClr val="bg1"/>
                </a:solidFill>
                <a:latin typeface="Sky Text" charset="0"/>
                <a:ea typeface="Sky Text" charset="0"/>
                <a:cs typeface="Sky Text" charset="0"/>
              </a:rPr>
              <a:t>Sky Media GmbH</a:t>
            </a:r>
          </a:p>
          <a:p>
            <a:pPr defTabSz="281192" fontAlgn="auto">
              <a:spcBef>
                <a:spcPts val="521"/>
              </a:spcBef>
              <a:spcAft>
                <a:spcPts val="0"/>
              </a:spcAft>
              <a:tabLst>
                <a:tab pos="281192" algn="l"/>
              </a:tabLst>
              <a:defRPr/>
            </a:pPr>
            <a:r>
              <a:rPr lang="de-DE" altLang="de-DE" sz="2000" dirty="0">
                <a:solidFill>
                  <a:schemeClr val="bg1"/>
                </a:solidFill>
                <a:latin typeface="Sky Text" charset="0"/>
                <a:ea typeface="Sky Text" charset="0"/>
                <a:cs typeface="Sky Text" charset="0"/>
              </a:rPr>
              <a:t>Medienallee 26</a:t>
            </a:r>
          </a:p>
          <a:p>
            <a:pPr defTabSz="281192" fontAlgn="auto">
              <a:spcBef>
                <a:spcPts val="521"/>
              </a:spcBef>
              <a:spcAft>
                <a:spcPts val="0"/>
              </a:spcAft>
              <a:tabLst>
                <a:tab pos="281192" algn="l"/>
              </a:tabLst>
              <a:defRPr/>
            </a:pPr>
            <a:r>
              <a:rPr lang="de-DE" altLang="de-DE" sz="2000" dirty="0">
                <a:solidFill>
                  <a:schemeClr val="bg1"/>
                </a:solidFill>
                <a:latin typeface="Sky Text" charset="0"/>
                <a:ea typeface="Sky Text" charset="0"/>
                <a:cs typeface="Sky Text" charset="0"/>
              </a:rPr>
              <a:t>85774 Unterföhring</a:t>
            </a:r>
          </a:p>
          <a:p>
            <a:pPr defTabSz="281192" fontAlgn="auto">
              <a:spcBef>
                <a:spcPts val="521"/>
              </a:spcBef>
              <a:spcAft>
                <a:spcPts val="0"/>
              </a:spcAft>
              <a:tabLst>
                <a:tab pos="281192" algn="l"/>
              </a:tabLst>
              <a:defRPr/>
            </a:pPr>
            <a:r>
              <a:rPr lang="de-DE" altLang="de-DE" sz="2000" u="none" baseline="0" dirty="0" err="1">
                <a:solidFill>
                  <a:schemeClr val="bg1"/>
                </a:solidFill>
                <a:latin typeface="Sky Text" charset="0"/>
                <a:ea typeface="Sky Text" charset="0"/>
                <a:cs typeface="Sky Text" charset="0"/>
              </a:rPr>
              <a:t>www.skymedia.de</a:t>
            </a:r>
          </a:p>
          <a:p>
            <a:pPr defTabSz="281192" fontAlgn="auto">
              <a:spcBef>
                <a:spcPts val="521"/>
              </a:spcBef>
              <a:spcAft>
                <a:spcPts val="0"/>
              </a:spcAft>
              <a:tabLst>
                <a:tab pos="281192" algn="l"/>
              </a:tabLst>
              <a:defRPr/>
            </a:pPr>
            <a:endParaRPr lang="de-DE" altLang="de-DE" sz="2000" dirty="0" err="1">
              <a:solidFill>
                <a:schemeClr val="bg1"/>
              </a:solidFill>
              <a:latin typeface="Sky Text" charset="0"/>
              <a:ea typeface="Sky Text" charset="0"/>
              <a:cs typeface="Sky Text" charset="0"/>
            </a:endParaRPr>
          </a:p>
          <a:p>
            <a:pPr marL="0" marR="0" lvl="0" indent="0" algn="l" defTabSz="281192" rtl="0" eaLnBrk="1" fontAlgn="auto" latinLnBrk="0" hangingPunct="1">
              <a:lnSpc>
                <a:spcPts val="1733"/>
              </a:lnSpc>
              <a:spcBef>
                <a:spcPts val="52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281192" algn="l"/>
              </a:tabLst>
              <a:defRPr/>
            </a:pPr>
            <a:r>
              <a:rPr kumimoji="0" lang="de-DE" alt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ky Text" charset="0"/>
                <a:ea typeface="Sky Text" charset="0"/>
                <a:cs typeface="Sky Text" charset="0"/>
              </a:rPr>
              <a:t>E.	</a:t>
            </a:r>
            <a:r>
              <a:rPr kumimoji="0" lang="de-DE" alt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ky Text" charset="0"/>
                <a:ea typeface="Sky Text" charset="0"/>
                <a:cs typeface="Sky Text" charset="0"/>
              </a:rPr>
              <a:t>info@skymedia.de</a:t>
            </a:r>
            <a:endParaRPr kumimoji="0" lang="de-DE" altLang="de-DE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ky Text" charset="0"/>
              <a:ea typeface="Sky Text" charset="0"/>
              <a:cs typeface="Sky Text" charset="0"/>
            </a:endParaRPr>
          </a:p>
          <a:p>
            <a:pPr marL="0" marR="0" lvl="0" indent="0" algn="l" defTabSz="281192" rtl="0" eaLnBrk="1" fontAlgn="auto" latinLnBrk="0" hangingPunct="1">
              <a:lnSpc>
                <a:spcPts val="1733"/>
              </a:lnSpc>
              <a:spcBef>
                <a:spcPts val="52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281192" algn="l"/>
              </a:tabLst>
              <a:defRPr/>
            </a:pPr>
            <a:r>
              <a:rPr kumimoji="0" lang="de-DE" alt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ky Text" charset="0"/>
                <a:ea typeface="Sky Text" charset="0"/>
                <a:cs typeface="Sky Text" charset="0"/>
              </a:rPr>
              <a:t>T.	+49 (0)89 / 99 58 - 7143</a:t>
            </a:r>
          </a:p>
          <a:p>
            <a:pPr marL="0" marR="0" lvl="0" indent="0" algn="l" defTabSz="281192" rtl="0" eaLnBrk="1" fontAlgn="auto" latinLnBrk="0" hangingPunct="1">
              <a:lnSpc>
                <a:spcPts val="1733"/>
              </a:lnSpc>
              <a:spcBef>
                <a:spcPts val="52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281192" algn="l"/>
              </a:tabLst>
              <a:defRPr/>
            </a:pPr>
            <a:r>
              <a:rPr kumimoji="0" lang="de-DE" alt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ky Text" charset="0"/>
                <a:ea typeface="Sky Text" charset="0"/>
                <a:cs typeface="Sky Text" charset="0"/>
              </a:rPr>
              <a:t>F.	+49 (0)89 / 99 58 - 97143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ky Text" charset="0"/>
              <a:ea typeface="Sky Text" charset="0"/>
              <a:cs typeface="Sky Text" charset="0"/>
            </a:endParaRPr>
          </a:p>
          <a:p>
            <a:pPr defTabSz="281192" fontAlgn="auto">
              <a:spcBef>
                <a:spcPts val="521"/>
              </a:spcBef>
              <a:spcAft>
                <a:spcPts val="0"/>
              </a:spcAft>
              <a:tabLst>
                <a:tab pos="281192" algn="l"/>
              </a:tabLst>
              <a:defRPr/>
            </a:pPr>
            <a:endParaRPr lang="de-DE" altLang="de-DE" sz="2000" dirty="0">
              <a:solidFill>
                <a:schemeClr val="bg1"/>
              </a:solidFill>
              <a:latin typeface="Sky Text" charset="0"/>
              <a:ea typeface="Sky Text" charset="0"/>
              <a:cs typeface="Sky Text" charset="0"/>
            </a:endParaRPr>
          </a:p>
        </p:txBody>
      </p:sp>
      <p:sp>
        <p:nvSpPr>
          <p:cNvPr id="8" name="Inhaltsplatzhalter 5"/>
          <p:cNvSpPr txBox="1">
            <a:spLocks/>
          </p:cNvSpPr>
          <p:nvPr userDrawn="1"/>
        </p:nvSpPr>
        <p:spPr>
          <a:xfrm>
            <a:off x="1304273" y="1157789"/>
            <a:ext cx="5476800" cy="66445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2700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tabLst>
                <a:tab pos="270000" algn="l"/>
              </a:tabLst>
              <a:defRPr sz="1100" kern="1200">
                <a:solidFill>
                  <a:srgbClr val="FFFFFF"/>
                </a:solidFill>
                <a:latin typeface="Sky Text" panose="020B0506040202020204" pitchFamily="34" charset="0"/>
                <a:ea typeface="+mn-ea"/>
                <a:cs typeface="+mn-cs"/>
              </a:defRPr>
            </a:lvl1pPr>
            <a:lvl2pPr marL="0" indent="0" algn="l" defTabSz="2700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tabLst>
                <a:tab pos="270000" algn="l"/>
              </a:tabLst>
              <a:defRPr sz="1100" kern="1200">
                <a:solidFill>
                  <a:srgbClr val="FFFFFF"/>
                </a:solidFill>
                <a:latin typeface="Sky Text" panose="020B0506040202020204" pitchFamily="34" charset="0"/>
                <a:ea typeface="+mn-ea"/>
                <a:cs typeface="+mn-cs"/>
              </a:defRPr>
            </a:lvl2pPr>
            <a:lvl3pPr marL="144000" indent="-144000" algn="l" defTabSz="2700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70000" algn="l"/>
              </a:tabLst>
              <a:defRPr sz="1100" kern="1200">
                <a:solidFill>
                  <a:srgbClr val="FFFFFF"/>
                </a:solidFill>
                <a:latin typeface="Sky Text" panose="020B0506040202020204" pitchFamily="34" charset="0"/>
                <a:ea typeface="+mn-ea"/>
                <a:cs typeface="+mn-cs"/>
              </a:defRPr>
            </a:lvl3pPr>
            <a:lvl4pPr marL="288000" indent="-144000" algn="l" defTabSz="2700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70000" algn="l"/>
              </a:tabLst>
              <a:defRPr sz="1100" kern="1200">
                <a:solidFill>
                  <a:srgbClr val="FFFFFF"/>
                </a:solidFill>
                <a:latin typeface="Sky Text" panose="020B0506040202020204" pitchFamily="34" charset="0"/>
                <a:ea typeface="+mn-ea"/>
                <a:cs typeface="+mn-cs"/>
              </a:defRPr>
            </a:lvl4pPr>
            <a:lvl5pPr marL="432000" indent="-144000" algn="l" defTabSz="2700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70000" algn="l"/>
              </a:tabLst>
              <a:defRPr sz="1100" kern="1200">
                <a:solidFill>
                  <a:srgbClr val="FFFFFF"/>
                </a:solidFill>
                <a:latin typeface="Sky Text" panose="020B0506040202020204" pitchFamily="34" charset="0"/>
                <a:ea typeface="+mn-ea"/>
                <a:cs typeface="+mn-cs"/>
              </a:defRPr>
            </a:lvl5pPr>
            <a:lvl6pPr marL="576000" indent="-144000" algn="l" defTabSz="2700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70000" algn="l"/>
              </a:tabLst>
              <a:defRPr sz="1100" kern="1200">
                <a:solidFill>
                  <a:srgbClr val="FFFFFF"/>
                </a:solidFill>
                <a:latin typeface="Sky Text" panose="020B0506040202020204" pitchFamily="34" charset="0"/>
                <a:ea typeface="+mn-ea"/>
                <a:cs typeface="+mn-cs"/>
              </a:defRPr>
            </a:lvl6pPr>
            <a:lvl7pPr marL="720000" indent="-144000" algn="l" defTabSz="2700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70000" algn="l"/>
              </a:tabLst>
              <a:defRPr sz="1100" kern="1200">
                <a:solidFill>
                  <a:srgbClr val="FFFFFF"/>
                </a:solidFill>
                <a:latin typeface="Sky Text" panose="020B0506040202020204" pitchFamily="34" charset="0"/>
                <a:ea typeface="+mn-ea"/>
                <a:cs typeface="+mn-cs"/>
              </a:defRPr>
            </a:lvl7pPr>
            <a:lvl8pPr marL="864000" indent="-144000" algn="l" defTabSz="2700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70000" algn="l"/>
              </a:tabLst>
              <a:defRPr sz="1100" kern="1200">
                <a:solidFill>
                  <a:srgbClr val="FFFFFF"/>
                </a:solidFill>
                <a:latin typeface="Sky Text" panose="020B0506040202020204" pitchFamily="34" charset="0"/>
                <a:ea typeface="+mn-ea"/>
                <a:cs typeface="+mn-cs"/>
              </a:defRPr>
            </a:lvl8pPr>
            <a:lvl9pPr marL="1008000" indent="-144000" algn="l" defTabSz="2700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70000" algn="l"/>
              </a:tabLst>
              <a:defRPr sz="1100" kern="1200">
                <a:solidFill>
                  <a:srgbClr val="FFFFFF"/>
                </a:solidFill>
                <a:latin typeface="Sky Text" panose="020B0506040202020204" pitchFamily="34" charset="0"/>
                <a:ea typeface="+mn-ea"/>
                <a:cs typeface="+mn-cs"/>
              </a:defRPr>
            </a:lvl9pPr>
          </a:lstStyle>
          <a:p>
            <a:pPr defTabSz="281192" fontAlgn="auto">
              <a:spcBef>
                <a:spcPts val="521"/>
              </a:spcBef>
              <a:spcAft>
                <a:spcPts val="0"/>
              </a:spcAft>
              <a:tabLst>
                <a:tab pos="281192" algn="l"/>
              </a:tabLst>
              <a:defRPr/>
            </a:pPr>
            <a:r>
              <a:rPr lang="de-DE" altLang="de-DE" sz="2666" b="1" baseline="0" dirty="0">
                <a:solidFill>
                  <a:schemeClr val="bg1"/>
                </a:solidFill>
                <a:latin typeface="Sky Text" charset="0"/>
                <a:ea typeface="Sky Text" charset="0"/>
                <a:cs typeface="Sky Text" charset="0"/>
              </a:rPr>
              <a:t>Kontakt</a:t>
            </a:r>
          </a:p>
        </p:txBody>
      </p:sp>
      <p:sp>
        <p:nvSpPr>
          <p:cNvPr id="9" name="Textplatzhalter 2"/>
          <p:cNvSpPr>
            <a:spLocks noGrp="1"/>
          </p:cNvSpPr>
          <p:nvPr>
            <p:ph type="body" sz="quarter" idx="11" hasCustomPrompt="1"/>
          </p:nvPr>
        </p:nvSpPr>
        <p:spPr>
          <a:xfrm>
            <a:off x="6214670" y="3165144"/>
            <a:ext cx="3627967" cy="563430"/>
          </a:xfrm>
          <a:noFill/>
          <a:ln>
            <a:noFill/>
          </a:ln>
        </p:spPr>
        <p:txBody>
          <a:bodyPr/>
          <a:lstStyle>
            <a:lvl1pPr marL="0" marR="0" indent="0" algn="l" defTabSz="714228" rtl="0" eaLnBrk="1" fontAlgn="auto" latinLnBrk="0" hangingPunct="1">
              <a:lnSpc>
                <a:spcPct val="100000"/>
              </a:lnSpc>
              <a:spcBef>
                <a:spcPts val="521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DE" sz="2000" b="0" i="0">
                <a:solidFill>
                  <a:schemeClr val="bg1"/>
                </a:solidFill>
                <a:latin typeface="Sky Text" charset="0"/>
                <a:ea typeface="Sky Text" charset="0"/>
                <a:cs typeface="Sky Text" charset="0"/>
              </a:defRPr>
            </a:lvl1pPr>
          </a:lstStyle>
          <a:p>
            <a:pPr marL="0" marR="0" lvl="0" indent="0" algn="l" defTabSz="714228" rtl="0" eaLnBrk="1" fontAlgn="auto" latinLnBrk="0" hangingPunct="1">
              <a:lnSpc>
                <a:spcPct val="100000"/>
              </a:lnSpc>
              <a:spcBef>
                <a:spcPts val="52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altLang="de-DE" sz="2000" dirty="0" err="1">
                <a:solidFill>
                  <a:schemeClr val="bg1"/>
                </a:solidFill>
                <a:latin typeface="Sky Text" charset="0"/>
                <a:ea typeface="Sky Text" charset="0"/>
                <a:cs typeface="Sky Text" charset="0"/>
              </a:rPr>
              <a:t>Vorname.nachname@sky.de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"/>
              <a:cs typeface=""/>
            </a:endParaRPr>
          </a:p>
        </p:txBody>
      </p:sp>
      <p:sp>
        <p:nvSpPr>
          <p:cNvPr id="10" name="Textplatzhalter 2"/>
          <p:cNvSpPr>
            <a:spLocks noGrp="1"/>
          </p:cNvSpPr>
          <p:nvPr>
            <p:ph type="body" sz="quarter" idx="12" hasCustomPrompt="1"/>
          </p:nvPr>
        </p:nvSpPr>
        <p:spPr>
          <a:xfrm>
            <a:off x="6214674" y="2050590"/>
            <a:ext cx="3627967" cy="607733"/>
          </a:xfrm>
          <a:noFill/>
          <a:ln>
            <a:noFill/>
          </a:ln>
        </p:spPr>
        <p:txBody>
          <a:bodyPr/>
          <a:lstStyle>
            <a:lvl1pPr marL="0" marR="0" indent="0" algn="l" defTabSz="714228" rtl="0" eaLnBrk="1" fontAlgn="auto" latinLnBrk="0" hangingPunct="1">
              <a:lnSpc>
                <a:spcPct val="100000"/>
              </a:lnSpc>
              <a:spcBef>
                <a:spcPts val="521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DE" sz="2000" b="0" i="0">
                <a:solidFill>
                  <a:schemeClr val="bg1"/>
                </a:solidFill>
                <a:latin typeface="Sky Text" charset="0"/>
                <a:ea typeface="Sky Text" charset="0"/>
                <a:cs typeface="Sky Text" charset="0"/>
              </a:defRPr>
            </a:lvl1pPr>
          </a:lstStyle>
          <a:p>
            <a:pPr marL="0" marR="0" lvl="0" indent="0" algn="l" defTabSz="714228" rtl="0" eaLnBrk="1" fontAlgn="auto" latinLnBrk="0" hangingPunct="1">
              <a:lnSpc>
                <a:spcPct val="100000"/>
              </a:lnSpc>
              <a:spcBef>
                <a:spcPts val="52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altLang="de-DE" sz="2000" dirty="0">
                <a:solidFill>
                  <a:schemeClr val="bg1"/>
                </a:solidFill>
                <a:latin typeface="Sky Text" charset="0"/>
                <a:ea typeface="Sky Text" charset="0"/>
                <a:cs typeface="Sky Text" charset="0"/>
              </a:rPr>
              <a:t>Abteilung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"/>
              <a:cs typeface=""/>
            </a:endParaRPr>
          </a:p>
        </p:txBody>
      </p:sp>
      <p:sp>
        <p:nvSpPr>
          <p:cNvPr id="11" name="Textplatzhalter 2"/>
          <p:cNvSpPr>
            <a:spLocks noGrp="1"/>
          </p:cNvSpPr>
          <p:nvPr>
            <p:ph type="body" sz="quarter" idx="13" hasCustomPrompt="1"/>
          </p:nvPr>
        </p:nvSpPr>
        <p:spPr>
          <a:xfrm>
            <a:off x="6214673" y="2421441"/>
            <a:ext cx="3627967" cy="465232"/>
          </a:xfrm>
          <a:noFill/>
          <a:ln>
            <a:noFill/>
          </a:ln>
        </p:spPr>
        <p:txBody>
          <a:bodyPr/>
          <a:lstStyle>
            <a:lvl1pPr marL="0" marR="0" indent="0" algn="l" defTabSz="714228" rtl="0" eaLnBrk="1" fontAlgn="auto" latinLnBrk="0" hangingPunct="1">
              <a:lnSpc>
                <a:spcPct val="100000"/>
              </a:lnSpc>
              <a:spcBef>
                <a:spcPts val="521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DE" sz="2000" b="0" i="0">
                <a:solidFill>
                  <a:schemeClr val="bg1"/>
                </a:solidFill>
                <a:latin typeface="Sky Text" charset="0"/>
                <a:ea typeface="Sky Text" charset="0"/>
                <a:cs typeface="Sky Text" charset="0"/>
              </a:defRPr>
            </a:lvl1pPr>
          </a:lstStyle>
          <a:p>
            <a:pPr marL="0" marR="0" lvl="0" indent="0" algn="l" defTabSz="714228" rtl="0" eaLnBrk="1" fontAlgn="auto" latinLnBrk="0" hangingPunct="1">
              <a:lnSpc>
                <a:spcPct val="100000"/>
              </a:lnSpc>
              <a:spcBef>
                <a:spcPts val="52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altLang="de-DE" sz="2000" dirty="0">
                <a:solidFill>
                  <a:schemeClr val="bg1"/>
                </a:solidFill>
                <a:latin typeface="Sky Text" charset="0"/>
                <a:ea typeface="Sky Text" charset="0"/>
                <a:cs typeface="Sky Text" charset="0"/>
              </a:rPr>
              <a:t>Vorname Nachname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"/>
              <a:cs typeface=""/>
            </a:endParaRPr>
          </a:p>
        </p:txBody>
      </p:sp>
      <p:sp>
        <p:nvSpPr>
          <p:cNvPr id="12" name="Textplatzhalter 2"/>
          <p:cNvSpPr>
            <a:spLocks noGrp="1"/>
          </p:cNvSpPr>
          <p:nvPr>
            <p:ph type="body" sz="quarter" idx="14" hasCustomPrompt="1"/>
          </p:nvPr>
        </p:nvSpPr>
        <p:spPr>
          <a:xfrm>
            <a:off x="6214671" y="2792216"/>
            <a:ext cx="3627967" cy="465232"/>
          </a:xfrm>
          <a:noFill/>
          <a:ln>
            <a:noFill/>
          </a:ln>
        </p:spPr>
        <p:txBody>
          <a:bodyPr/>
          <a:lstStyle>
            <a:lvl1pPr marL="0" marR="0" indent="0" algn="l" defTabSz="714228" rtl="0" eaLnBrk="1" fontAlgn="auto" latinLnBrk="0" hangingPunct="1">
              <a:lnSpc>
                <a:spcPct val="100000"/>
              </a:lnSpc>
              <a:spcBef>
                <a:spcPts val="521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DE" sz="2000" b="0" i="0">
                <a:solidFill>
                  <a:schemeClr val="bg1"/>
                </a:solidFill>
                <a:latin typeface="Sky Text" charset="0"/>
                <a:ea typeface="Sky Text" charset="0"/>
                <a:cs typeface="Sky Text" charset="0"/>
              </a:defRPr>
            </a:lvl1pPr>
          </a:lstStyle>
          <a:p>
            <a:pPr marL="0" marR="0" lvl="0" indent="0" algn="l" defTabSz="714228" rtl="0" eaLnBrk="1" fontAlgn="auto" latinLnBrk="0" hangingPunct="1">
              <a:lnSpc>
                <a:spcPct val="100000"/>
              </a:lnSpc>
              <a:spcBef>
                <a:spcPts val="52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altLang="de-DE" sz="2000" dirty="0">
                <a:solidFill>
                  <a:schemeClr val="bg1"/>
                </a:solidFill>
                <a:latin typeface="Sky Text" charset="0"/>
                <a:ea typeface="Sky Text" charset="0"/>
                <a:cs typeface="Sky Text" charset="0"/>
              </a:rPr>
              <a:t>T. +49 (0)89/9958 - </a:t>
            </a:r>
            <a:r>
              <a:rPr lang="de-DE" altLang="de-DE" sz="2000" dirty="0" err="1">
                <a:solidFill>
                  <a:schemeClr val="bg1"/>
                </a:solidFill>
                <a:latin typeface="Sky Text" charset="0"/>
                <a:ea typeface="Sky Text" charset="0"/>
                <a:cs typeface="Sky Text" charset="0"/>
              </a:rPr>
              <a:t>xxxx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"/>
              <a:cs typeface=""/>
            </a:endParaRPr>
          </a:p>
        </p:txBody>
      </p:sp>
      <p:sp>
        <p:nvSpPr>
          <p:cNvPr id="13" name="Inhaltsplatzhalter 5"/>
          <p:cNvSpPr txBox="1">
            <a:spLocks/>
          </p:cNvSpPr>
          <p:nvPr userDrawn="1"/>
        </p:nvSpPr>
        <p:spPr>
          <a:xfrm>
            <a:off x="1305175" y="2049146"/>
            <a:ext cx="3356159" cy="179874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2700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tabLst>
                <a:tab pos="270000" algn="l"/>
              </a:tabLst>
              <a:defRPr sz="1100" kern="1200">
                <a:solidFill>
                  <a:srgbClr val="FFFFFF"/>
                </a:solidFill>
                <a:latin typeface="Sky Text" panose="020B0506040202020204" pitchFamily="34" charset="0"/>
                <a:ea typeface="+mn-ea"/>
                <a:cs typeface="+mn-cs"/>
              </a:defRPr>
            </a:lvl1pPr>
            <a:lvl2pPr marL="0" indent="0" algn="l" defTabSz="2700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tabLst>
                <a:tab pos="270000" algn="l"/>
              </a:tabLst>
              <a:defRPr sz="1100" kern="1200">
                <a:solidFill>
                  <a:srgbClr val="FFFFFF"/>
                </a:solidFill>
                <a:latin typeface="Sky Text" panose="020B0506040202020204" pitchFamily="34" charset="0"/>
                <a:ea typeface="+mn-ea"/>
                <a:cs typeface="+mn-cs"/>
              </a:defRPr>
            </a:lvl2pPr>
            <a:lvl3pPr marL="144000" indent="-144000" algn="l" defTabSz="2700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70000" algn="l"/>
              </a:tabLst>
              <a:defRPr sz="1100" kern="1200">
                <a:solidFill>
                  <a:srgbClr val="FFFFFF"/>
                </a:solidFill>
                <a:latin typeface="Sky Text" panose="020B0506040202020204" pitchFamily="34" charset="0"/>
                <a:ea typeface="+mn-ea"/>
                <a:cs typeface="+mn-cs"/>
              </a:defRPr>
            </a:lvl3pPr>
            <a:lvl4pPr marL="288000" indent="-144000" algn="l" defTabSz="2700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70000" algn="l"/>
              </a:tabLst>
              <a:defRPr sz="1100" kern="1200">
                <a:solidFill>
                  <a:srgbClr val="FFFFFF"/>
                </a:solidFill>
                <a:latin typeface="Sky Text" panose="020B0506040202020204" pitchFamily="34" charset="0"/>
                <a:ea typeface="+mn-ea"/>
                <a:cs typeface="+mn-cs"/>
              </a:defRPr>
            </a:lvl4pPr>
            <a:lvl5pPr marL="432000" indent="-144000" algn="l" defTabSz="2700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70000" algn="l"/>
              </a:tabLst>
              <a:defRPr sz="1100" kern="1200">
                <a:solidFill>
                  <a:srgbClr val="FFFFFF"/>
                </a:solidFill>
                <a:latin typeface="Sky Text" panose="020B0506040202020204" pitchFamily="34" charset="0"/>
                <a:ea typeface="+mn-ea"/>
                <a:cs typeface="+mn-cs"/>
              </a:defRPr>
            </a:lvl5pPr>
            <a:lvl6pPr marL="576000" indent="-144000" algn="l" defTabSz="2700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70000" algn="l"/>
              </a:tabLst>
              <a:defRPr sz="1100" kern="1200">
                <a:solidFill>
                  <a:srgbClr val="FFFFFF"/>
                </a:solidFill>
                <a:latin typeface="Sky Text" panose="020B0506040202020204" pitchFamily="34" charset="0"/>
                <a:ea typeface="+mn-ea"/>
                <a:cs typeface="+mn-cs"/>
              </a:defRPr>
            </a:lvl6pPr>
            <a:lvl7pPr marL="720000" indent="-144000" algn="l" defTabSz="2700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70000" algn="l"/>
              </a:tabLst>
              <a:defRPr sz="1100" kern="1200">
                <a:solidFill>
                  <a:srgbClr val="FFFFFF"/>
                </a:solidFill>
                <a:latin typeface="Sky Text" panose="020B0506040202020204" pitchFamily="34" charset="0"/>
                <a:ea typeface="+mn-ea"/>
                <a:cs typeface="+mn-cs"/>
              </a:defRPr>
            </a:lvl7pPr>
            <a:lvl8pPr marL="864000" indent="-144000" algn="l" defTabSz="2700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70000" algn="l"/>
              </a:tabLst>
              <a:defRPr sz="1100" kern="1200">
                <a:solidFill>
                  <a:srgbClr val="FFFFFF"/>
                </a:solidFill>
                <a:latin typeface="Sky Text" panose="020B0506040202020204" pitchFamily="34" charset="0"/>
                <a:ea typeface="+mn-ea"/>
                <a:cs typeface="+mn-cs"/>
              </a:defRPr>
            </a:lvl8pPr>
            <a:lvl9pPr marL="1008000" indent="-144000" algn="l" defTabSz="2700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70000" algn="l"/>
              </a:tabLst>
              <a:defRPr sz="1100" kern="1200">
                <a:solidFill>
                  <a:srgbClr val="FFFFFF"/>
                </a:solidFill>
                <a:latin typeface="Sky Text" panose="020B0506040202020204" pitchFamily="34" charset="0"/>
                <a:ea typeface="+mn-ea"/>
                <a:cs typeface="+mn-cs"/>
              </a:defRPr>
            </a:lvl9pPr>
          </a:lstStyle>
          <a:p>
            <a:pPr defTabSz="281192" fontAlgn="auto">
              <a:spcBef>
                <a:spcPts val="521"/>
              </a:spcBef>
              <a:spcAft>
                <a:spcPts val="0"/>
              </a:spcAft>
              <a:tabLst>
                <a:tab pos="281192" algn="l"/>
              </a:tabLst>
              <a:defRPr/>
            </a:pPr>
            <a:r>
              <a:rPr lang="de-DE" altLang="de-DE" sz="2000" dirty="0">
                <a:solidFill>
                  <a:schemeClr val="bg1"/>
                </a:solidFill>
                <a:latin typeface="Sky Text" charset="0"/>
                <a:ea typeface="Sky Text" charset="0"/>
                <a:cs typeface="Sky Text" charset="0"/>
              </a:rPr>
              <a:t>Sky Media GmbH</a:t>
            </a:r>
          </a:p>
          <a:p>
            <a:pPr defTabSz="281192" fontAlgn="auto">
              <a:spcBef>
                <a:spcPts val="521"/>
              </a:spcBef>
              <a:spcAft>
                <a:spcPts val="0"/>
              </a:spcAft>
              <a:tabLst>
                <a:tab pos="281192" algn="l"/>
              </a:tabLst>
              <a:defRPr/>
            </a:pPr>
            <a:r>
              <a:rPr lang="de-DE" altLang="de-DE" sz="2000" dirty="0">
                <a:solidFill>
                  <a:schemeClr val="bg1"/>
                </a:solidFill>
                <a:latin typeface="Sky Text" charset="0"/>
                <a:ea typeface="Sky Text" charset="0"/>
                <a:cs typeface="Sky Text" charset="0"/>
              </a:rPr>
              <a:t>Medienallee 26</a:t>
            </a:r>
          </a:p>
          <a:p>
            <a:pPr defTabSz="281192" fontAlgn="auto">
              <a:spcBef>
                <a:spcPts val="521"/>
              </a:spcBef>
              <a:spcAft>
                <a:spcPts val="0"/>
              </a:spcAft>
              <a:tabLst>
                <a:tab pos="281192" algn="l"/>
              </a:tabLst>
              <a:defRPr/>
            </a:pPr>
            <a:r>
              <a:rPr lang="de-DE" altLang="de-DE" sz="2000" dirty="0">
                <a:solidFill>
                  <a:schemeClr val="bg1"/>
                </a:solidFill>
                <a:latin typeface="Sky Text" charset="0"/>
                <a:ea typeface="Sky Text" charset="0"/>
                <a:cs typeface="Sky Text" charset="0"/>
              </a:rPr>
              <a:t>85774 Unterföhring</a:t>
            </a:r>
          </a:p>
          <a:p>
            <a:pPr defTabSz="281192" fontAlgn="auto">
              <a:spcBef>
                <a:spcPts val="521"/>
              </a:spcBef>
              <a:spcAft>
                <a:spcPts val="0"/>
              </a:spcAft>
              <a:tabLst>
                <a:tab pos="281192" algn="l"/>
              </a:tabLst>
              <a:defRPr/>
            </a:pPr>
            <a:r>
              <a:rPr lang="de-DE" altLang="de-DE" sz="2000" u="none" baseline="0" dirty="0" err="1">
                <a:solidFill>
                  <a:schemeClr val="bg1"/>
                </a:solidFill>
                <a:latin typeface="Sky Text" charset="0"/>
                <a:ea typeface="Sky Text" charset="0"/>
                <a:cs typeface="Sky Text" charset="0"/>
              </a:rPr>
              <a:t>www.skymedia.de</a:t>
            </a:r>
          </a:p>
          <a:p>
            <a:pPr defTabSz="281192" fontAlgn="auto">
              <a:spcBef>
                <a:spcPts val="521"/>
              </a:spcBef>
              <a:spcAft>
                <a:spcPts val="0"/>
              </a:spcAft>
              <a:tabLst>
                <a:tab pos="281192" algn="l"/>
              </a:tabLst>
              <a:defRPr/>
            </a:pPr>
            <a:endParaRPr lang="de-DE" altLang="de-DE" sz="2000" dirty="0" err="1">
              <a:solidFill>
                <a:schemeClr val="bg1"/>
              </a:solidFill>
              <a:latin typeface="Sky Text" charset="0"/>
              <a:ea typeface="Sky Text" charset="0"/>
              <a:cs typeface="Sky Text" charset="0"/>
            </a:endParaRPr>
          </a:p>
          <a:p>
            <a:pPr marL="0" marR="0" lvl="0" indent="0" algn="l" defTabSz="281192" rtl="0" eaLnBrk="1" fontAlgn="auto" latinLnBrk="0" hangingPunct="1">
              <a:lnSpc>
                <a:spcPts val="1733"/>
              </a:lnSpc>
              <a:spcBef>
                <a:spcPts val="52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281192" algn="l"/>
              </a:tabLst>
              <a:defRPr/>
            </a:pPr>
            <a:r>
              <a:rPr kumimoji="0" lang="de-DE" alt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ky Text" charset="0"/>
                <a:ea typeface="Sky Text" charset="0"/>
                <a:cs typeface="Sky Text" charset="0"/>
              </a:rPr>
              <a:t>E.	</a:t>
            </a:r>
            <a:r>
              <a:rPr kumimoji="0" lang="de-DE" alt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ky Text" charset="0"/>
                <a:ea typeface="Sky Text" charset="0"/>
                <a:cs typeface="Sky Text" charset="0"/>
              </a:rPr>
              <a:t>info@skymedia.de</a:t>
            </a:r>
            <a:endParaRPr kumimoji="0" lang="de-DE" altLang="de-DE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ky Text" charset="0"/>
              <a:ea typeface="Sky Text" charset="0"/>
              <a:cs typeface="Sky Text" charset="0"/>
            </a:endParaRPr>
          </a:p>
          <a:p>
            <a:pPr marL="0" marR="0" lvl="0" indent="0" algn="l" defTabSz="281192" rtl="0" eaLnBrk="1" fontAlgn="auto" latinLnBrk="0" hangingPunct="1">
              <a:lnSpc>
                <a:spcPts val="1733"/>
              </a:lnSpc>
              <a:spcBef>
                <a:spcPts val="52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281192" algn="l"/>
              </a:tabLst>
              <a:defRPr/>
            </a:pPr>
            <a:r>
              <a:rPr kumimoji="0" lang="de-DE" alt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ky Text" charset="0"/>
                <a:ea typeface="Sky Text" charset="0"/>
                <a:cs typeface="Sky Text" charset="0"/>
              </a:rPr>
              <a:t>T.	+49 (0)89 / 99 58 - 7143</a:t>
            </a:r>
          </a:p>
          <a:p>
            <a:pPr marL="0" marR="0" lvl="0" indent="0" algn="l" defTabSz="281192" rtl="0" eaLnBrk="1" fontAlgn="auto" latinLnBrk="0" hangingPunct="1">
              <a:lnSpc>
                <a:spcPts val="1733"/>
              </a:lnSpc>
              <a:spcBef>
                <a:spcPts val="52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281192" algn="l"/>
              </a:tabLst>
              <a:defRPr/>
            </a:pPr>
            <a:r>
              <a:rPr kumimoji="0" lang="de-DE" alt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ky Text" charset="0"/>
                <a:ea typeface="Sky Text" charset="0"/>
                <a:cs typeface="Sky Text" charset="0"/>
              </a:rPr>
              <a:t>F.	+49 (0)89 / 99 58 - 97143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ky Text" charset="0"/>
              <a:ea typeface="Sky Text" charset="0"/>
              <a:cs typeface="Sky Text" charset="0"/>
            </a:endParaRPr>
          </a:p>
          <a:p>
            <a:pPr defTabSz="281192" fontAlgn="auto">
              <a:spcBef>
                <a:spcPts val="521"/>
              </a:spcBef>
              <a:spcAft>
                <a:spcPts val="0"/>
              </a:spcAft>
              <a:tabLst>
                <a:tab pos="281192" algn="l"/>
              </a:tabLst>
              <a:defRPr/>
            </a:pPr>
            <a:endParaRPr lang="de-DE" altLang="de-DE" sz="2000" dirty="0">
              <a:solidFill>
                <a:schemeClr val="bg1"/>
              </a:solidFill>
              <a:latin typeface="Sky Text" charset="0"/>
              <a:ea typeface="Sky Text" charset="0"/>
              <a:cs typeface="Sky Text" charset="0"/>
            </a:endParaRPr>
          </a:p>
        </p:txBody>
      </p:sp>
      <p:sp>
        <p:nvSpPr>
          <p:cNvPr id="14" name="Inhaltsplatzhalter 5"/>
          <p:cNvSpPr txBox="1">
            <a:spLocks/>
          </p:cNvSpPr>
          <p:nvPr userDrawn="1"/>
        </p:nvSpPr>
        <p:spPr>
          <a:xfrm>
            <a:off x="1304273" y="1157789"/>
            <a:ext cx="5476800" cy="66445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2700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tabLst>
                <a:tab pos="270000" algn="l"/>
              </a:tabLst>
              <a:defRPr sz="1100" kern="1200">
                <a:solidFill>
                  <a:srgbClr val="FFFFFF"/>
                </a:solidFill>
                <a:latin typeface="Sky Text" panose="020B0506040202020204" pitchFamily="34" charset="0"/>
                <a:ea typeface="+mn-ea"/>
                <a:cs typeface="+mn-cs"/>
              </a:defRPr>
            </a:lvl1pPr>
            <a:lvl2pPr marL="0" indent="0" algn="l" defTabSz="2700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tabLst>
                <a:tab pos="270000" algn="l"/>
              </a:tabLst>
              <a:defRPr sz="1100" kern="1200">
                <a:solidFill>
                  <a:srgbClr val="FFFFFF"/>
                </a:solidFill>
                <a:latin typeface="Sky Text" panose="020B0506040202020204" pitchFamily="34" charset="0"/>
                <a:ea typeface="+mn-ea"/>
                <a:cs typeface="+mn-cs"/>
              </a:defRPr>
            </a:lvl2pPr>
            <a:lvl3pPr marL="144000" indent="-144000" algn="l" defTabSz="2700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70000" algn="l"/>
              </a:tabLst>
              <a:defRPr sz="1100" kern="1200">
                <a:solidFill>
                  <a:srgbClr val="FFFFFF"/>
                </a:solidFill>
                <a:latin typeface="Sky Text" panose="020B0506040202020204" pitchFamily="34" charset="0"/>
                <a:ea typeface="+mn-ea"/>
                <a:cs typeface="+mn-cs"/>
              </a:defRPr>
            </a:lvl3pPr>
            <a:lvl4pPr marL="288000" indent="-144000" algn="l" defTabSz="2700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70000" algn="l"/>
              </a:tabLst>
              <a:defRPr sz="1100" kern="1200">
                <a:solidFill>
                  <a:srgbClr val="FFFFFF"/>
                </a:solidFill>
                <a:latin typeface="Sky Text" panose="020B0506040202020204" pitchFamily="34" charset="0"/>
                <a:ea typeface="+mn-ea"/>
                <a:cs typeface="+mn-cs"/>
              </a:defRPr>
            </a:lvl4pPr>
            <a:lvl5pPr marL="432000" indent="-144000" algn="l" defTabSz="2700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70000" algn="l"/>
              </a:tabLst>
              <a:defRPr sz="1100" kern="1200">
                <a:solidFill>
                  <a:srgbClr val="FFFFFF"/>
                </a:solidFill>
                <a:latin typeface="Sky Text" panose="020B0506040202020204" pitchFamily="34" charset="0"/>
                <a:ea typeface="+mn-ea"/>
                <a:cs typeface="+mn-cs"/>
              </a:defRPr>
            </a:lvl5pPr>
            <a:lvl6pPr marL="576000" indent="-144000" algn="l" defTabSz="2700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70000" algn="l"/>
              </a:tabLst>
              <a:defRPr sz="1100" kern="1200">
                <a:solidFill>
                  <a:srgbClr val="FFFFFF"/>
                </a:solidFill>
                <a:latin typeface="Sky Text" panose="020B0506040202020204" pitchFamily="34" charset="0"/>
                <a:ea typeface="+mn-ea"/>
                <a:cs typeface="+mn-cs"/>
              </a:defRPr>
            </a:lvl6pPr>
            <a:lvl7pPr marL="720000" indent="-144000" algn="l" defTabSz="2700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70000" algn="l"/>
              </a:tabLst>
              <a:defRPr sz="1100" kern="1200">
                <a:solidFill>
                  <a:srgbClr val="FFFFFF"/>
                </a:solidFill>
                <a:latin typeface="Sky Text" panose="020B0506040202020204" pitchFamily="34" charset="0"/>
                <a:ea typeface="+mn-ea"/>
                <a:cs typeface="+mn-cs"/>
              </a:defRPr>
            </a:lvl7pPr>
            <a:lvl8pPr marL="864000" indent="-144000" algn="l" defTabSz="2700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70000" algn="l"/>
              </a:tabLst>
              <a:defRPr sz="1100" kern="1200">
                <a:solidFill>
                  <a:srgbClr val="FFFFFF"/>
                </a:solidFill>
                <a:latin typeface="Sky Text" panose="020B0506040202020204" pitchFamily="34" charset="0"/>
                <a:ea typeface="+mn-ea"/>
                <a:cs typeface="+mn-cs"/>
              </a:defRPr>
            </a:lvl8pPr>
            <a:lvl9pPr marL="1008000" indent="-144000" algn="l" defTabSz="2700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70000" algn="l"/>
              </a:tabLst>
              <a:defRPr sz="1100" kern="1200">
                <a:solidFill>
                  <a:srgbClr val="FFFFFF"/>
                </a:solidFill>
                <a:latin typeface="Sky Text" panose="020B0506040202020204" pitchFamily="34" charset="0"/>
                <a:ea typeface="+mn-ea"/>
                <a:cs typeface="+mn-cs"/>
              </a:defRPr>
            </a:lvl9pPr>
          </a:lstStyle>
          <a:p>
            <a:pPr defTabSz="281192" fontAlgn="auto">
              <a:spcBef>
                <a:spcPts val="521"/>
              </a:spcBef>
              <a:spcAft>
                <a:spcPts val="0"/>
              </a:spcAft>
              <a:tabLst>
                <a:tab pos="281192" algn="l"/>
              </a:tabLst>
              <a:defRPr/>
            </a:pPr>
            <a:r>
              <a:rPr lang="de-DE" altLang="de-DE" sz="2666" b="1" baseline="0" dirty="0">
                <a:solidFill>
                  <a:schemeClr val="bg1"/>
                </a:solidFill>
                <a:latin typeface="Sky Text" charset="0"/>
                <a:ea typeface="Sky Text" charset="0"/>
                <a:cs typeface="Sky Text" charset="0"/>
              </a:rPr>
              <a:t>Kontakt</a:t>
            </a:r>
          </a:p>
        </p:txBody>
      </p:sp>
      <p:pic>
        <p:nvPicPr>
          <p:cNvPr id="15" name="Picture 10">
            <a:extLst>
              <a:ext uri="{FF2B5EF4-FFF2-40B4-BE49-F238E27FC236}">
                <a16:creationId xmlns:a16="http://schemas.microsoft.com/office/drawing/2014/main" id="{7A949606-4A9F-A148-B14D-AB6F899E43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7164" y="6036580"/>
            <a:ext cx="1938697" cy="426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27300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073">
          <p15:clr>
            <a:srgbClr val="FBAE40"/>
          </p15:clr>
        </p15:guide>
        <p15:guide id="2" pos="3686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iusu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4105" y="2482008"/>
            <a:ext cx="8323794" cy="1893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9991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Headlin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immagine 4">
            <a:extLst>
              <a:ext uri="{FF2B5EF4-FFF2-40B4-BE49-F238E27FC236}">
                <a16:creationId xmlns:a16="http://schemas.microsoft.com/office/drawing/2014/main" id="{C3F1CD6B-096A-4589-B911-250DAFCC313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867063" y="1"/>
            <a:ext cx="2324937" cy="6858000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it-IT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lnSpc>
                <a:spcPts val="3125"/>
              </a:lnSpc>
              <a:spcBef>
                <a:spcPts val="0"/>
              </a:spcBef>
              <a:defRPr sz="2916">
                <a:latin typeface="+mj-lt"/>
              </a:defRPr>
            </a:lvl1pPr>
          </a:lstStyle>
          <a:p>
            <a:r>
              <a:rPr lang="en-US" dirty="0"/>
              <a:t>Heading Sky text 28pt</a:t>
            </a:r>
            <a:endParaRPr lang="en-GB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69250D2-3826-CC4F-B7E6-E16F831C1489}"/>
              </a:ext>
            </a:extLst>
          </p:cNvPr>
          <p:cNvSpPr/>
          <p:nvPr userDrawn="1"/>
        </p:nvSpPr>
        <p:spPr>
          <a:xfrm rot="5400000">
            <a:off x="-3389314" y="3389314"/>
            <a:ext cx="6858000" cy="79373"/>
          </a:xfrm>
          <a:prstGeom prst="rect">
            <a:avLst/>
          </a:prstGeom>
          <a:gradFill>
            <a:gsLst>
              <a:gs pos="0">
                <a:srgbClr val="FF9E00"/>
              </a:gs>
              <a:gs pos="100000">
                <a:srgbClr val="0071FF"/>
              </a:gs>
              <a:gs pos="35000">
                <a:srgbClr val="E10000"/>
              </a:gs>
              <a:gs pos="85000">
                <a:srgbClr val="21429C"/>
              </a:gs>
              <a:gs pos="60000">
                <a:srgbClr val="B5007D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75" dirty="0"/>
          </a:p>
        </p:txBody>
      </p:sp>
    </p:spTree>
    <p:extLst>
      <p:ext uri="{BB962C8B-B14F-4D97-AF65-F5344CB8AC3E}">
        <p14:creationId xmlns:p14="http://schemas.microsoft.com/office/powerpoint/2010/main" val="1979869116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ert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immagine 3"/>
          <p:cNvSpPr>
            <a:spLocks noGrp="1"/>
          </p:cNvSpPr>
          <p:nvPr>
            <p:ph type="pic" sz="quarter" idx="10"/>
          </p:nvPr>
        </p:nvSpPr>
        <p:spPr>
          <a:xfrm>
            <a:off x="0" y="2"/>
            <a:ext cx="12192000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r>
              <a:rPr lang="it-IT" dirty="0"/>
              <a:t>IMMAGINE FULL HD</a:t>
            </a:r>
          </a:p>
        </p:txBody>
      </p:sp>
      <p:sp>
        <p:nvSpPr>
          <p:cNvPr id="8" name="Segnaposto testo 6"/>
          <p:cNvSpPr>
            <a:spLocks noGrp="1"/>
          </p:cNvSpPr>
          <p:nvPr>
            <p:ph type="body" sz="quarter" idx="12"/>
          </p:nvPr>
        </p:nvSpPr>
        <p:spPr>
          <a:xfrm>
            <a:off x="636994" y="5533368"/>
            <a:ext cx="10769838" cy="706140"/>
          </a:xfrm>
          <a:prstGeom prst="rect">
            <a:avLst/>
          </a:prstGeom>
        </p:spPr>
        <p:txBody>
          <a:bodyPr anchor="t"/>
          <a:lstStyle>
            <a:lvl1pPr marL="0" indent="0" algn="r">
              <a:buNone/>
              <a:defRPr lang="it-IT" sz="2082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>
              <a:defRPr lang="it-IT" sz="2915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2pPr>
            <a:lvl3pPr>
              <a:defRPr lang="it-IT" sz="2915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3pPr>
            <a:lvl4pPr>
              <a:defRPr lang="it-IT" sz="2915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4pPr>
            <a:lvl5pPr>
              <a:defRPr lang="it-IT" sz="2915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it-IT" dirty="0"/>
              <a:t>Fare clic per modificare stili del testo dello schema</a:t>
            </a:r>
          </a:p>
        </p:txBody>
      </p:sp>
      <p:sp>
        <p:nvSpPr>
          <p:cNvPr id="7" name="Segnaposto testo 6"/>
          <p:cNvSpPr>
            <a:spLocks noGrp="1"/>
          </p:cNvSpPr>
          <p:nvPr>
            <p:ph type="body" sz="quarter" idx="11"/>
          </p:nvPr>
        </p:nvSpPr>
        <p:spPr>
          <a:xfrm>
            <a:off x="636993" y="4822914"/>
            <a:ext cx="10769838" cy="706140"/>
          </a:xfrm>
          <a:prstGeom prst="rect">
            <a:avLst/>
          </a:prstGeom>
        </p:spPr>
        <p:txBody>
          <a:bodyPr anchor="b"/>
          <a:lstStyle>
            <a:lvl1pPr marL="0" indent="0" algn="r">
              <a:buNone/>
              <a:defRPr lang="it-IT" sz="2915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>
              <a:defRPr lang="it-IT" sz="2915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2pPr>
            <a:lvl3pPr>
              <a:defRPr lang="it-IT" sz="2915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3pPr>
            <a:lvl4pPr>
              <a:defRPr lang="it-IT" sz="2915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4pPr>
            <a:lvl5pPr>
              <a:defRPr lang="it-IT" sz="2915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it-IT" dirty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6239525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sorio Sezione">
    <p:bg>
      <p:bgPr>
        <a:gradFill flip="none" rotWithShape="1">
          <a:gsLst>
            <a:gs pos="0">
              <a:srgbClr val="612573"/>
            </a:gs>
            <a:gs pos="100000">
              <a:srgbClr val="E5007D"/>
            </a:gs>
          </a:gsLst>
          <a:lin ang="2064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1757" y="2898982"/>
            <a:ext cx="10948493" cy="1060039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915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835654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10181" y="5892225"/>
            <a:ext cx="4872592" cy="34728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043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Titolo 11"/>
          <p:cNvSpPr>
            <a:spLocks noGrp="1"/>
          </p:cNvSpPr>
          <p:nvPr>
            <p:ph type="title"/>
          </p:nvPr>
        </p:nvSpPr>
        <p:spPr>
          <a:xfrm>
            <a:off x="610181" y="617427"/>
            <a:ext cx="10971641" cy="11427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12573"/>
                </a:solidFill>
              </a:defRPr>
            </a:lvl1pPr>
          </a:lstStyle>
          <a:p>
            <a:r>
              <a:rPr lang="it-IT" dirty="0"/>
              <a:t>Fare clic per modificare lo stile del titolo</a:t>
            </a:r>
          </a:p>
        </p:txBody>
      </p:sp>
      <p:sp>
        <p:nvSpPr>
          <p:cNvPr id="14" name="Segnaposto testo 13"/>
          <p:cNvSpPr>
            <a:spLocks noGrp="1"/>
          </p:cNvSpPr>
          <p:nvPr>
            <p:ph type="body" sz="quarter" idx="11" hasCustomPrompt="1"/>
          </p:nvPr>
        </p:nvSpPr>
        <p:spPr>
          <a:xfrm>
            <a:off x="610182" y="1057734"/>
            <a:ext cx="10967951" cy="5573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it-IT" sz="2082" kern="1200" dirty="0">
                <a:solidFill>
                  <a:srgbClr val="333333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it-IT" sz="2082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Sottotitolo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810741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egnaposto testo 16"/>
          <p:cNvSpPr>
            <a:spLocks noGrp="1"/>
          </p:cNvSpPr>
          <p:nvPr>
            <p:ph type="body" sz="quarter" idx="12"/>
          </p:nvPr>
        </p:nvSpPr>
        <p:spPr>
          <a:xfrm>
            <a:off x="610180" y="1966056"/>
            <a:ext cx="10979527" cy="39013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it-IT" dirty="0"/>
              <a:t>Fare clic per modificare stili del testo</a:t>
            </a:r>
          </a:p>
        </p:txBody>
      </p:sp>
      <p:sp>
        <p:nvSpPr>
          <p:cNvPr id="14" name="Titolo 11"/>
          <p:cNvSpPr>
            <a:spLocks noGrp="1"/>
          </p:cNvSpPr>
          <p:nvPr>
            <p:ph type="title"/>
          </p:nvPr>
        </p:nvSpPr>
        <p:spPr>
          <a:xfrm>
            <a:off x="610181" y="617427"/>
            <a:ext cx="10971641" cy="1142725"/>
          </a:xfrm>
          <a:prstGeom prst="rect">
            <a:avLst/>
          </a:prstGeom>
        </p:spPr>
        <p:txBody>
          <a:bodyPr/>
          <a:lstStyle>
            <a:lvl1pPr algn="l" defTabSz="1218949" rtl="0" eaLnBrk="1" latinLnBrk="0" hangingPunct="1">
              <a:spcBef>
                <a:spcPts val="800"/>
              </a:spcBef>
              <a:spcAft>
                <a:spcPts val="0"/>
              </a:spcAft>
              <a:buNone/>
              <a:defRPr lang="it-IT" sz="2915" kern="1200" dirty="0">
                <a:solidFill>
                  <a:srgbClr val="61257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/>
              <a:t>Fare clic per modificare lo stile del titolo</a:t>
            </a:r>
          </a:p>
        </p:txBody>
      </p:sp>
      <p:sp>
        <p:nvSpPr>
          <p:cNvPr id="15" name="Segnaposto testo 13"/>
          <p:cNvSpPr>
            <a:spLocks noGrp="1"/>
          </p:cNvSpPr>
          <p:nvPr>
            <p:ph type="body" sz="quarter" idx="11" hasCustomPrompt="1"/>
          </p:nvPr>
        </p:nvSpPr>
        <p:spPr>
          <a:xfrm>
            <a:off x="610182" y="1057734"/>
            <a:ext cx="10967951" cy="5573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it-IT" sz="2082" kern="1200" dirty="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0" indent="0" algn="l" defTabSz="1218949" rtl="0" eaLnBrk="1" latinLnBrk="0" hangingPunct="1">
              <a:spcBef>
                <a:spcPts val="800"/>
              </a:spcBef>
              <a:buClr>
                <a:srgbClr val="660066"/>
              </a:buClr>
              <a:buFont typeface="Arial" pitchFamily="34" charset="0"/>
              <a:buNone/>
            </a:pPr>
            <a:r>
              <a:rPr lang="it-IT" sz="2082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Sottotitolo</a:t>
            </a:r>
            <a:endParaRPr lang="it-IT" dirty="0"/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10181" y="5892225"/>
            <a:ext cx="4872592" cy="34728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043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737289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o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immagine 4"/>
          <p:cNvSpPr>
            <a:spLocks noGrp="1"/>
          </p:cNvSpPr>
          <p:nvPr>
            <p:ph type="pic" sz="quarter" idx="11"/>
          </p:nvPr>
        </p:nvSpPr>
        <p:spPr>
          <a:xfrm>
            <a:off x="6222502" y="2"/>
            <a:ext cx="5969498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r>
              <a:rPr lang="it-IT" dirty="0"/>
              <a:t>IMMAGINE HD</a:t>
            </a:r>
          </a:p>
        </p:txBody>
      </p:sp>
      <p:sp>
        <p:nvSpPr>
          <p:cNvPr id="21" name="Segnaposto immagine 20"/>
          <p:cNvSpPr>
            <a:spLocks noGrp="1"/>
          </p:cNvSpPr>
          <p:nvPr>
            <p:ph type="pic" sz="quarter" idx="14" hasCustomPrompt="1"/>
          </p:nvPr>
        </p:nvSpPr>
        <p:spPr>
          <a:xfrm>
            <a:off x="9966256" y="5989795"/>
            <a:ext cx="1603993" cy="25632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47" baseline="0"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Logo canale o                       Sky MEDIA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10181" y="5892225"/>
            <a:ext cx="4872592" cy="34728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043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6" name="Titolo 11"/>
          <p:cNvSpPr>
            <a:spLocks noGrp="1"/>
          </p:cNvSpPr>
          <p:nvPr>
            <p:ph type="title"/>
          </p:nvPr>
        </p:nvSpPr>
        <p:spPr>
          <a:xfrm>
            <a:off x="610181" y="617427"/>
            <a:ext cx="10971641" cy="1142725"/>
          </a:xfrm>
          <a:prstGeom prst="rect">
            <a:avLst/>
          </a:prstGeom>
        </p:spPr>
        <p:txBody>
          <a:bodyPr/>
          <a:lstStyle>
            <a:lvl1pPr algn="l" defTabSz="1218949" rtl="0" eaLnBrk="1" latinLnBrk="0" hangingPunct="1">
              <a:spcBef>
                <a:spcPts val="800"/>
              </a:spcBef>
              <a:spcAft>
                <a:spcPts val="0"/>
              </a:spcAft>
              <a:buNone/>
              <a:defRPr lang="it-IT" sz="2915" kern="1200" dirty="0">
                <a:solidFill>
                  <a:srgbClr val="61257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/>
              <a:t>Fare clic per modificare lo stile del titolo</a:t>
            </a:r>
          </a:p>
        </p:txBody>
      </p:sp>
      <p:sp>
        <p:nvSpPr>
          <p:cNvPr id="17" name="Segnaposto testo 13"/>
          <p:cNvSpPr>
            <a:spLocks noGrp="1"/>
          </p:cNvSpPr>
          <p:nvPr>
            <p:ph type="body" sz="quarter" idx="12" hasCustomPrompt="1"/>
          </p:nvPr>
        </p:nvSpPr>
        <p:spPr>
          <a:xfrm>
            <a:off x="610182" y="1057734"/>
            <a:ext cx="10967951" cy="5573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it-IT" sz="2082" kern="1200" dirty="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0" indent="0" algn="l" defTabSz="1218949" rtl="0" eaLnBrk="1" latinLnBrk="0" hangingPunct="1">
              <a:spcBef>
                <a:spcPts val="800"/>
              </a:spcBef>
              <a:buClr>
                <a:srgbClr val="660066"/>
              </a:buClr>
              <a:buFont typeface="Arial" pitchFamily="34" charset="0"/>
              <a:buNone/>
            </a:pPr>
            <a:r>
              <a:rPr lang="it-IT" sz="2082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Sottotitolo</a:t>
            </a:r>
            <a:endParaRPr lang="it-IT" dirty="0"/>
          </a:p>
        </p:txBody>
      </p:sp>
      <p:sp>
        <p:nvSpPr>
          <p:cNvPr id="18" name="Segnaposto testo 16"/>
          <p:cNvSpPr>
            <a:spLocks noGrp="1"/>
          </p:cNvSpPr>
          <p:nvPr>
            <p:ph type="body" sz="quarter" idx="13"/>
          </p:nvPr>
        </p:nvSpPr>
        <p:spPr>
          <a:xfrm>
            <a:off x="610181" y="1966056"/>
            <a:ext cx="5356716" cy="39013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it-IT" dirty="0"/>
              <a:t>Fare clic per modificare stili del testo</a:t>
            </a:r>
          </a:p>
        </p:txBody>
      </p:sp>
    </p:spTree>
    <p:extLst>
      <p:ext uri="{BB962C8B-B14F-4D97-AF65-F5344CB8AC3E}">
        <p14:creationId xmlns:p14="http://schemas.microsoft.com/office/powerpoint/2010/main" val="12202002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ppio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0179" y="1668610"/>
            <a:ext cx="5353596" cy="422361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75">
                <a:solidFill>
                  <a:srgbClr val="323232"/>
                </a:solidFill>
              </a:defRPr>
            </a:lvl1pPr>
            <a:lvl2pPr>
              <a:defRPr sz="1667">
                <a:solidFill>
                  <a:srgbClr val="323232"/>
                </a:solidFill>
              </a:defRPr>
            </a:lvl2pPr>
            <a:lvl3pPr>
              <a:defRPr sz="1458">
                <a:solidFill>
                  <a:srgbClr val="323232"/>
                </a:solidFill>
              </a:defRPr>
            </a:lvl3pPr>
            <a:lvl4pPr>
              <a:defRPr sz="1251">
                <a:solidFill>
                  <a:srgbClr val="323232"/>
                </a:solidFill>
              </a:defRPr>
            </a:lvl4pPr>
            <a:lvl5pPr>
              <a:defRPr sz="1562"/>
            </a:lvl5pPr>
            <a:lvl6pPr>
              <a:defRPr sz="2396"/>
            </a:lvl6pPr>
            <a:lvl7pPr>
              <a:defRPr sz="2396"/>
            </a:lvl7pPr>
            <a:lvl8pPr>
              <a:defRPr sz="2396"/>
            </a:lvl8pPr>
            <a:lvl9pPr>
              <a:defRPr sz="2396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22502" y="1668610"/>
            <a:ext cx="5347745" cy="422361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75">
                <a:solidFill>
                  <a:srgbClr val="323232"/>
                </a:solidFill>
              </a:defRPr>
            </a:lvl1pPr>
            <a:lvl2pPr>
              <a:defRPr sz="1667">
                <a:solidFill>
                  <a:srgbClr val="323232"/>
                </a:solidFill>
              </a:defRPr>
            </a:lvl2pPr>
            <a:lvl3pPr>
              <a:defRPr sz="1458">
                <a:solidFill>
                  <a:srgbClr val="323232"/>
                </a:solidFill>
              </a:defRPr>
            </a:lvl3pPr>
            <a:lvl4pPr>
              <a:defRPr sz="1251">
                <a:solidFill>
                  <a:srgbClr val="323232"/>
                </a:solidFill>
              </a:defRPr>
            </a:lvl4pPr>
            <a:lvl5pPr>
              <a:defRPr sz="1562"/>
            </a:lvl5pPr>
            <a:lvl6pPr>
              <a:defRPr sz="2396"/>
            </a:lvl6pPr>
            <a:lvl7pPr>
              <a:defRPr sz="2396"/>
            </a:lvl7pPr>
            <a:lvl8pPr>
              <a:defRPr sz="2396"/>
            </a:lvl8pPr>
            <a:lvl9pPr>
              <a:defRPr sz="2396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10181" y="5892225"/>
            <a:ext cx="4872592" cy="34728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043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Source: Sky text regular </a:t>
            </a:r>
            <a:r>
              <a:rPr lang="en-US" dirty="0" err="1"/>
              <a:t>10pt</a:t>
            </a:r>
            <a:endParaRPr lang="en-US" dirty="0"/>
          </a:p>
        </p:txBody>
      </p:sp>
      <p:sp>
        <p:nvSpPr>
          <p:cNvPr id="14" name="Titolo 11"/>
          <p:cNvSpPr>
            <a:spLocks noGrp="1"/>
          </p:cNvSpPr>
          <p:nvPr>
            <p:ph type="title"/>
          </p:nvPr>
        </p:nvSpPr>
        <p:spPr>
          <a:xfrm>
            <a:off x="610181" y="617428"/>
            <a:ext cx="10971641" cy="975230"/>
          </a:xfrm>
          <a:prstGeom prst="rect">
            <a:avLst/>
          </a:prstGeom>
        </p:spPr>
        <p:txBody>
          <a:bodyPr/>
          <a:lstStyle>
            <a:lvl1pPr algn="l" defTabSz="1218949" rtl="0" eaLnBrk="1" latinLnBrk="0" hangingPunct="1">
              <a:spcBef>
                <a:spcPts val="800"/>
              </a:spcBef>
              <a:spcAft>
                <a:spcPts val="0"/>
              </a:spcAft>
              <a:buNone/>
              <a:defRPr lang="it-IT" sz="2915" kern="1200" dirty="0">
                <a:solidFill>
                  <a:srgbClr val="61257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/>
              <a:t>Fare clic per modificare lo stile del titolo</a:t>
            </a:r>
          </a:p>
        </p:txBody>
      </p:sp>
    </p:spTree>
    <p:extLst>
      <p:ext uri="{BB962C8B-B14F-4D97-AF65-F5344CB8AC3E}">
        <p14:creationId xmlns:p14="http://schemas.microsoft.com/office/powerpoint/2010/main" val="19278228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ig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S_02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" y="2"/>
            <a:ext cx="12191081" cy="6858000"/>
          </a:xfrm>
          <a:prstGeom prst="rect">
            <a:avLst/>
          </a:prstGeom>
        </p:spPr>
      </p:pic>
      <p:sp>
        <p:nvSpPr>
          <p:cNvPr id="4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10181" y="5892225"/>
            <a:ext cx="4872592" cy="34728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043" baseline="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Source: Sky text regular </a:t>
            </a:r>
            <a:r>
              <a:rPr lang="en-US" dirty="0" err="1"/>
              <a:t>10pt</a:t>
            </a:r>
            <a:endParaRPr lang="en-US" dirty="0"/>
          </a:p>
        </p:txBody>
      </p:sp>
      <p:sp>
        <p:nvSpPr>
          <p:cNvPr id="10" name="Titolo 11"/>
          <p:cNvSpPr>
            <a:spLocks noGrp="1"/>
          </p:cNvSpPr>
          <p:nvPr>
            <p:ph type="title"/>
          </p:nvPr>
        </p:nvSpPr>
        <p:spPr>
          <a:xfrm>
            <a:off x="610181" y="617427"/>
            <a:ext cx="10971641" cy="1142725"/>
          </a:xfrm>
          <a:prstGeom prst="rect">
            <a:avLst/>
          </a:prstGeom>
        </p:spPr>
        <p:txBody>
          <a:bodyPr/>
          <a:lstStyle>
            <a:lvl1pPr algn="l" defTabSz="1218949" rtl="0" eaLnBrk="1" latinLnBrk="0" hangingPunct="1">
              <a:spcBef>
                <a:spcPts val="800"/>
              </a:spcBef>
              <a:spcAft>
                <a:spcPts val="0"/>
              </a:spcAft>
              <a:buNone/>
              <a:defRPr lang="it-IT" sz="2915" kern="1200" dirty="0">
                <a:solidFill>
                  <a:srgbClr val="61257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/>
              <a:t>Fare clic per modificare lo stile del titolo</a:t>
            </a:r>
          </a:p>
        </p:txBody>
      </p:sp>
      <p:sp>
        <p:nvSpPr>
          <p:cNvPr id="11" name="Segnaposto testo 13"/>
          <p:cNvSpPr>
            <a:spLocks noGrp="1"/>
          </p:cNvSpPr>
          <p:nvPr>
            <p:ph type="body" sz="quarter" idx="12" hasCustomPrompt="1"/>
          </p:nvPr>
        </p:nvSpPr>
        <p:spPr>
          <a:xfrm>
            <a:off x="610182" y="1057734"/>
            <a:ext cx="10967951" cy="5573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it-IT" sz="2082" kern="1200" dirty="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it-IT" sz="2082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Sottotitolo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623539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- Sky Media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Untertitel 5"/>
          <p:cNvSpPr>
            <a:spLocks noGrp="1"/>
          </p:cNvSpPr>
          <p:nvPr>
            <p:ph type="subTitle" idx="1" hasCustomPrompt="1"/>
          </p:nvPr>
        </p:nvSpPr>
        <p:spPr>
          <a:xfrm>
            <a:off x="621755" y="6313215"/>
            <a:ext cx="10948492" cy="375164"/>
          </a:xfr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9" name="Bildplatzhalter 5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563424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DE" dirty="0"/>
          </a:p>
          <a:p>
            <a:r>
              <a:rPr lang="de-DE" dirty="0"/>
              <a:t>       Bild durch Klicken auf Symbol hinzufügen</a:t>
            </a:r>
          </a:p>
        </p:txBody>
      </p: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621754" y="5601956"/>
            <a:ext cx="10948492" cy="706140"/>
          </a:xfrm>
        </p:spPr>
        <p:txBody>
          <a:bodyPr anchor="b" anchorCtr="1">
            <a:noAutofit/>
          </a:bodyPr>
          <a:lstStyle>
            <a:lvl1pPr algn="ctr">
              <a:defRPr kumimoji="0" lang="en-US" sz="2916" b="0" i="0" u="none" strike="noStrike" kern="1200" cap="none" spc="0" normalizeH="0" baseline="0" noProof="0" dirty="0" smtClean="0">
                <a:ln>
                  <a:noFill/>
                </a:ln>
                <a:gradFill flip="none" rotWithShape="1">
                  <a:gsLst>
                    <a:gs pos="0">
                      <a:srgbClr val="FF9E00"/>
                    </a:gs>
                    <a:gs pos="100000">
                      <a:srgbClr val="0071FF"/>
                    </a:gs>
                    <a:gs pos="35000">
                      <a:srgbClr val="E10000"/>
                    </a:gs>
                    <a:gs pos="85000">
                      <a:srgbClr val="21429C"/>
                    </a:gs>
                    <a:gs pos="60000">
                      <a:srgbClr val="B5007D"/>
                    </a:gs>
                  </a:gsLst>
                  <a:lin ang="0" scaled="1"/>
                  <a:tileRect/>
                </a:gradFill>
                <a:effectLst/>
                <a:uLnTx/>
                <a:uFillTx/>
                <a:latin typeface="+mj-lt"/>
                <a:ea typeface="+mj-ea"/>
                <a:cs typeface="Sky Text Light"/>
              </a:defRPr>
            </a:lvl1pPr>
          </a:lstStyle>
          <a:p>
            <a:r>
              <a:rPr kumimoji="0" lang="en-US" sz="2916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FF9E00"/>
                    </a:gs>
                    <a:gs pos="100000">
                      <a:srgbClr val="0071FF"/>
                    </a:gs>
                    <a:gs pos="35000">
                      <a:srgbClr val="E10000"/>
                    </a:gs>
                    <a:gs pos="85000">
                      <a:srgbClr val="21429C"/>
                    </a:gs>
                    <a:gs pos="60000">
                      <a:srgbClr val="B5007D"/>
                    </a:gs>
                  </a:gsLst>
                  <a:lin ang="0" scaled="1"/>
                  <a:tileRect/>
                </a:gradFill>
                <a:effectLst/>
                <a:uLnTx/>
                <a:uFillTx/>
                <a:latin typeface="+mj-lt"/>
                <a:ea typeface="+mj-ea"/>
              </a:rPr>
              <a:t>Headline</a:t>
            </a:r>
            <a:endParaRPr lang="en-GB" dirty="0"/>
          </a:p>
        </p:txBody>
      </p:sp>
      <p:pic>
        <p:nvPicPr>
          <p:cNvPr id="14" name="Picture 10">
            <a:extLst>
              <a:ext uri="{FF2B5EF4-FFF2-40B4-BE49-F238E27FC236}">
                <a16:creationId xmlns:a16="http://schemas.microsoft.com/office/drawing/2014/main" id="{BA603EFE-0404-FC4B-A0A3-C8729A8C89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7164" y="6036580"/>
            <a:ext cx="1936780" cy="425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9530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/>
    </p:bldLst>
  </p:timing>
  <p:extLst>
    <p:ext uri="{DCECCB84-F9BA-43D5-87BE-67443E8EF086}">
      <p15:sldGuideLst xmlns:p15="http://schemas.microsoft.com/office/powerpoint/2012/main">
        <p15:guide id="1" orient="horz" pos="2073">
          <p15:clr>
            <a:srgbClr val="FBAE40"/>
          </p15:clr>
        </p15:guide>
        <p15:guide id="2" pos="3686">
          <p15:clr>
            <a:srgbClr val="FBAE40"/>
          </p15:clr>
        </p15:guide>
        <p15:guide id="3" orient="horz" pos="2173">
          <p15:clr>
            <a:srgbClr val="FBAE40"/>
          </p15:clr>
        </p15:guide>
        <p15:guide id="4" pos="3786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co -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S_02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" y="2"/>
            <a:ext cx="12191081" cy="6858000"/>
          </a:xfrm>
          <a:prstGeom prst="rect">
            <a:avLst/>
          </a:prstGeom>
        </p:spPr>
      </p:pic>
      <p:pic>
        <p:nvPicPr>
          <p:cNvPr id="6" name="Picture 5" descr="Landscape(Simple)Black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248" y="614942"/>
            <a:ext cx="9941508" cy="5628119"/>
          </a:xfrm>
          <a:prstGeom prst="rect">
            <a:avLst/>
          </a:prstGeom>
          <a:effectLst>
            <a:reflection stA="50000" endPos="10000" dir="5400000" sy="-100000" algn="bl" rotWithShape="0"/>
          </a:effectLst>
        </p:spPr>
      </p:pic>
      <p:sp>
        <p:nvSpPr>
          <p:cNvPr id="3" name="Segnaposto testo 2"/>
          <p:cNvSpPr>
            <a:spLocks noGrp="1"/>
          </p:cNvSpPr>
          <p:nvPr>
            <p:ph type="body" sz="quarter" idx="12" hasCustomPrompt="1"/>
          </p:nvPr>
        </p:nvSpPr>
        <p:spPr>
          <a:xfrm>
            <a:off x="1125250" y="776252"/>
            <a:ext cx="9941507" cy="479580"/>
          </a:xfrm>
          <a:prstGeom prst="rect">
            <a:avLst/>
          </a:prstGeom>
        </p:spPr>
        <p:txBody>
          <a:bodyPr/>
          <a:lstStyle>
            <a:lvl1pPr marL="0" indent="0" algn="ctr" defTabSz="1218949" rtl="0" eaLnBrk="1" latinLnBrk="0" hangingPunct="1">
              <a:spcBef>
                <a:spcPts val="800"/>
              </a:spcBef>
              <a:spcAft>
                <a:spcPts val="0"/>
              </a:spcAft>
              <a:buNone/>
              <a:defRPr lang="it-IT" sz="2500" kern="1200" dirty="0" smtClean="0">
                <a:solidFill>
                  <a:srgbClr val="612573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it-IT" dirty="0"/>
              <a:t>Titolo del grafico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1446592" y="5602032"/>
            <a:ext cx="4872592" cy="34728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043"/>
            </a:lvl1pPr>
          </a:lstStyle>
          <a:p>
            <a:r>
              <a:rPr lang="en-US" dirty="0"/>
              <a:t>Source: Sky text regular 10pt</a:t>
            </a:r>
          </a:p>
        </p:txBody>
      </p:sp>
    </p:spTree>
    <p:extLst>
      <p:ext uri="{BB962C8B-B14F-4D97-AF65-F5344CB8AC3E}">
        <p14:creationId xmlns:p14="http://schemas.microsoft.com/office/powerpoint/2010/main" val="13622074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iusu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0059" y="2781524"/>
            <a:ext cx="8331887" cy="1835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2500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immagine 10"/>
          <p:cNvSpPr>
            <a:spLocks noGrp="1"/>
          </p:cNvSpPr>
          <p:nvPr>
            <p:ph type="pic" sz="quarter" idx="11"/>
          </p:nvPr>
        </p:nvSpPr>
        <p:spPr>
          <a:xfrm>
            <a:off x="7536160" y="2"/>
            <a:ext cx="4655840" cy="6858000"/>
          </a:xfrm>
          <a:prstGeom prst="rect">
            <a:avLst/>
          </a:prstGeom>
        </p:spPr>
        <p:txBody>
          <a:bodyPr lIns="117043" tIns="58522" rIns="117043" bIns="58522"/>
          <a:lstStyle/>
          <a:p>
            <a:r>
              <a:rPr lang="it-IT"/>
              <a:t>Fare clic sull'icona per inserire un'immagine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23393" y="1796819"/>
            <a:ext cx="6720747" cy="4896544"/>
          </a:xfrm>
          <a:prstGeom prst="rect">
            <a:avLst/>
          </a:prstGeom>
        </p:spPr>
        <p:txBody>
          <a:bodyPr lIns="117043" tIns="58522" rIns="117043" bIns="58522">
            <a:normAutofit/>
          </a:bodyPr>
          <a:lstStyle>
            <a:lvl1pPr>
              <a:defRPr sz="2396"/>
            </a:lvl1pPr>
            <a:lvl2pPr>
              <a:defRPr sz="2082"/>
            </a:lvl2pPr>
            <a:lvl3pPr>
              <a:defRPr sz="1875"/>
            </a:lvl3pPr>
            <a:lvl4pPr>
              <a:defRPr sz="1562"/>
            </a:lvl4pPr>
            <a:lvl5pPr>
              <a:defRPr sz="1562"/>
            </a:lvl5pPr>
            <a:lvl6pPr>
              <a:defRPr sz="2396"/>
            </a:lvl6pPr>
            <a:lvl7pPr>
              <a:defRPr sz="2396"/>
            </a:lvl7pPr>
            <a:lvl8pPr>
              <a:defRPr sz="2396"/>
            </a:lvl8pPr>
            <a:lvl9pPr>
              <a:defRPr sz="2396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IT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40"/>
            <a:ext cx="10972800" cy="754096"/>
          </a:xfrm>
          <a:prstGeom prst="rect">
            <a:avLst/>
          </a:prstGeom>
        </p:spPr>
        <p:txBody>
          <a:bodyPr lIns="117043" tIns="58522" rIns="117043" bIns="58522"/>
          <a:lstStyle/>
          <a:p>
            <a:r>
              <a:rPr lang="it-IT"/>
              <a:t>Fare clic per modificare lo stile del titolo</a:t>
            </a:r>
            <a:endParaRPr lang="it-IT" dirty="0"/>
          </a:p>
        </p:txBody>
      </p:sp>
      <p:sp>
        <p:nvSpPr>
          <p:cNvPr id="9" name="Segnaposto testo 8"/>
          <p:cNvSpPr>
            <a:spLocks noGrp="1"/>
          </p:cNvSpPr>
          <p:nvPr>
            <p:ph type="body" sz="quarter" idx="10"/>
          </p:nvPr>
        </p:nvSpPr>
        <p:spPr>
          <a:xfrm>
            <a:off x="624420" y="836714"/>
            <a:ext cx="10943166" cy="572513"/>
          </a:xfrm>
          <a:prstGeom prst="rect">
            <a:avLst/>
          </a:prstGeom>
        </p:spPr>
        <p:txBody>
          <a:bodyPr vert="horz" lIns="117043" tIns="58522" rIns="117043" bIns="58522" rtlCol="0" anchor="ctr">
            <a:noAutofit/>
          </a:bodyPr>
          <a:lstStyle>
            <a:lvl1pPr marL="0" indent="0">
              <a:buNone/>
              <a:defRPr lang="it-IT" sz="2707" b="0" smtClean="0">
                <a:solidFill>
                  <a:srgbClr val="0062A9"/>
                </a:solidFill>
                <a:ea typeface="+mn-ea"/>
              </a:defRPr>
            </a:lvl1pPr>
            <a:lvl2pPr>
              <a:defRPr lang="it-IT" smtClean="0"/>
            </a:lvl2pPr>
            <a:lvl3pPr>
              <a:defRPr lang="it-IT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marL="0" lvl="0" defTabSz="609475">
              <a:spcBef>
                <a:spcPct val="0"/>
              </a:spcBef>
            </a:pPr>
            <a:r>
              <a:rPr lang="it-IT" dirty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41539358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C2356CD-5F6B-ED44-8AF2-F5EE86C948B6}"/>
              </a:ext>
            </a:extLst>
          </p:cNvPr>
          <p:cNvSpPr/>
          <p:nvPr userDrawn="1"/>
        </p:nvSpPr>
        <p:spPr>
          <a:xfrm>
            <a:off x="297648" y="293537"/>
            <a:ext cx="11596706" cy="6270928"/>
          </a:xfrm>
          <a:prstGeom prst="rect">
            <a:avLst/>
          </a:prstGeom>
          <a:gradFill>
            <a:gsLst>
              <a:gs pos="100000">
                <a:srgbClr val="6E00FF"/>
              </a:gs>
              <a:gs pos="0">
                <a:srgbClr val="FF00A5"/>
              </a:gs>
            </a:gsLst>
            <a:lin ang="2064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75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2E79A0D-5A92-6549-A3BA-FB6C2A5E9F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1756" y="3076323"/>
            <a:ext cx="10948493" cy="705355"/>
          </a:xfrm>
        </p:spPr>
        <p:txBody>
          <a:bodyPr anchor="ctr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582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Title Sky text 44pt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452772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  <p:extLst>
    <p:ext uri="{DCECCB84-F9BA-43D5-87BE-67443E8EF086}">
      <p15:sldGuideLst xmlns:p15="http://schemas.microsoft.com/office/powerpoint/2012/main">
        <p15:guide id="1" orient="horz" pos="2073">
          <p15:clr>
            <a:srgbClr val="FBAE40"/>
          </p15:clr>
        </p15:guide>
        <p15:guide id="2" pos="3686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Slide - Content vis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1667" baseline="0">
                <a:solidFill>
                  <a:schemeClr val="bg1"/>
                </a:solidFill>
              </a:defRPr>
            </a:lvl1pPr>
          </a:lstStyle>
          <a:p>
            <a:endParaRPr lang="de-DE" dirty="0"/>
          </a:p>
          <a:p>
            <a:r>
              <a:rPr lang="de-DE" dirty="0"/>
              <a:t>       Bild durch Klicken auf Symbol hinzufügen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1755" y="4830534"/>
            <a:ext cx="10948492" cy="706140"/>
          </a:xfrm>
        </p:spPr>
        <p:txBody>
          <a:bodyPr anchor="b" anchorCtr="1">
            <a:noAutofit/>
          </a:bodyPr>
          <a:lstStyle>
            <a:lvl1pPr algn="ctr">
              <a:defRPr sz="2915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1755" y="5552550"/>
            <a:ext cx="10948492" cy="702834"/>
          </a:xfrm>
          <a:noFill/>
        </p:spPr>
        <p:txBody>
          <a:bodyPr anchor="t" anchorCtr="1">
            <a:noAutofit/>
          </a:bodyPr>
          <a:lstStyle>
            <a:lvl1pPr marL="0" indent="0" algn="ctr">
              <a:buNone/>
              <a:defRPr sz="2082">
                <a:solidFill>
                  <a:schemeClr val="bg1"/>
                </a:solidFill>
                <a:latin typeface="+mn-lt"/>
              </a:defRPr>
            </a:lvl1pPr>
            <a:lvl2pPr marL="6094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8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3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601173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orient="horz" pos="2073">
          <p15:clr>
            <a:srgbClr val="FBAE40"/>
          </p15:clr>
        </p15:guide>
        <p15:guide id="2" pos="3686">
          <p15:clr>
            <a:srgbClr val="FBAE40"/>
          </p15:clr>
        </p15:guide>
        <p15:guide id="3" orient="horz" pos="2173">
          <p15:clr>
            <a:srgbClr val="FBAE40"/>
          </p15:clr>
        </p15:guide>
        <p15:guide id="4" pos="3786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Sky Media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Untertitel 5"/>
          <p:cNvSpPr>
            <a:spLocks noGrp="1"/>
          </p:cNvSpPr>
          <p:nvPr>
            <p:ph type="subTitle" idx="1" hasCustomPrompt="1"/>
          </p:nvPr>
        </p:nvSpPr>
        <p:spPr>
          <a:xfrm>
            <a:off x="621755" y="6313215"/>
            <a:ext cx="10948492" cy="375164"/>
          </a:xfr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9" name="Bildplatzhalter 5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563424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DE" dirty="0"/>
          </a:p>
          <a:p>
            <a:r>
              <a:rPr lang="de-DE" dirty="0"/>
              <a:t>       Bild durch Klicken auf Symbol hinzufügen</a:t>
            </a:r>
          </a:p>
        </p:txBody>
      </p: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621754" y="5601956"/>
            <a:ext cx="10948492" cy="706140"/>
          </a:xfrm>
        </p:spPr>
        <p:txBody>
          <a:bodyPr anchor="b" anchorCtr="1">
            <a:noAutofit/>
          </a:bodyPr>
          <a:lstStyle>
            <a:lvl1pPr algn="ctr">
              <a:defRPr kumimoji="0" lang="en-US" sz="2916" b="0" i="0" u="none" strike="noStrike" kern="1200" cap="none" spc="0" normalizeH="0" baseline="0" noProof="0" dirty="0" smtClean="0">
                <a:ln>
                  <a:noFill/>
                </a:ln>
                <a:gradFill flip="none" rotWithShape="1">
                  <a:gsLst>
                    <a:gs pos="0">
                      <a:srgbClr val="FF9E00"/>
                    </a:gs>
                    <a:gs pos="100000">
                      <a:srgbClr val="0071FF"/>
                    </a:gs>
                    <a:gs pos="35000">
                      <a:srgbClr val="E10000"/>
                    </a:gs>
                    <a:gs pos="85000">
                      <a:srgbClr val="21429C"/>
                    </a:gs>
                    <a:gs pos="60000">
                      <a:srgbClr val="B5007D"/>
                    </a:gs>
                  </a:gsLst>
                  <a:lin ang="0" scaled="1"/>
                  <a:tileRect/>
                </a:gradFill>
                <a:effectLst/>
                <a:uLnTx/>
                <a:uFillTx/>
                <a:latin typeface="+mj-lt"/>
                <a:ea typeface="+mj-ea"/>
                <a:cs typeface="Sky Text Light"/>
              </a:defRPr>
            </a:lvl1pPr>
          </a:lstStyle>
          <a:p>
            <a:r>
              <a:rPr kumimoji="0" lang="en-US" sz="2916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FF9E00"/>
                    </a:gs>
                    <a:gs pos="100000">
                      <a:srgbClr val="0071FF"/>
                    </a:gs>
                    <a:gs pos="35000">
                      <a:srgbClr val="E10000"/>
                    </a:gs>
                    <a:gs pos="85000">
                      <a:srgbClr val="21429C"/>
                    </a:gs>
                    <a:gs pos="60000">
                      <a:srgbClr val="B5007D"/>
                    </a:gs>
                  </a:gsLst>
                  <a:lin ang="0" scaled="1"/>
                  <a:tileRect/>
                </a:gradFill>
                <a:effectLst/>
                <a:uLnTx/>
                <a:uFillTx/>
                <a:latin typeface="+mj-lt"/>
                <a:ea typeface="+mj-ea"/>
              </a:rPr>
              <a:t>Headline</a:t>
            </a:r>
            <a:endParaRPr lang="en-GB" dirty="0"/>
          </a:p>
        </p:txBody>
      </p:sp>
      <p:pic>
        <p:nvPicPr>
          <p:cNvPr id="14" name="Picture 10">
            <a:extLst>
              <a:ext uri="{FF2B5EF4-FFF2-40B4-BE49-F238E27FC236}">
                <a16:creationId xmlns:a16="http://schemas.microsoft.com/office/drawing/2014/main" id="{BA603EFE-0404-FC4B-A0A3-C8729A8C89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7164" y="6036580"/>
            <a:ext cx="1936780" cy="425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4313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  <p:extLst>
    <p:ext uri="{DCECCB84-F9BA-43D5-87BE-67443E8EF086}">
      <p15:sldGuideLst xmlns:p15="http://schemas.microsoft.com/office/powerpoint/2012/main">
        <p15:guide id="1" orient="horz" pos="2073">
          <p15:clr>
            <a:srgbClr val="FBAE40"/>
          </p15:clr>
        </p15:guide>
        <p15:guide id="2" pos="3686">
          <p15:clr>
            <a:srgbClr val="FBAE40"/>
          </p15:clr>
        </p15:guide>
        <p15:guide id="3" orient="horz" pos="2173">
          <p15:clr>
            <a:srgbClr val="FBAE40"/>
          </p15:clr>
        </p15:guide>
        <p15:guide id="4" pos="3786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 - Sky Media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1754" y="4830533"/>
            <a:ext cx="10948492" cy="706140"/>
          </a:xfrm>
        </p:spPr>
        <p:txBody>
          <a:bodyPr anchor="b" anchorCtr="1">
            <a:noAutofit/>
          </a:bodyPr>
          <a:lstStyle>
            <a:lvl1pPr algn="ctr">
              <a:defRPr sz="2916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1755" y="5552549"/>
            <a:ext cx="10948492" cy="702834"/>
          </a:xfrm>
          <a:noFill/>
        </p:spPr>
        <p:txBody>
          <a:bodyPr anchor="t" anchorCtr="1">
            <a:noAutofit/>
          </a:bodyPr>
          <a:lstStyle>
            <a:lvl1pPr marL="0" indent="0" algn="ctr">
              <a:buNone/>
              <a:defRPr sz="2083">
                <a:solidFill>
                  <a:srgbClr val="323232"/>
                </a:solidFill>
                <a:latin typeface="+mn-lt"/>
              </a:defRPr>
            </a:lvl1pPr>
            <a:lvl2pPr marL="609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6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3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4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B0ACC0B-ACA5-8645-804C-356A9393B9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1232" y="2380193"/>
            <a:ext cx="6009537" cy="1315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2829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orient="horz" pos="2073">
          <p15:clr>
            <a:srgbClr val="FBAE40"/>
          </p15:clr>
        </p15:guide>
        <p15:guide id="2" pos="3686">
          <p15:clr>
            <a:srgbClr val="FBAE40"/>
          </p15:clr>
        </p15:guide>
        <p15:guide id="3" orient="horz" pos="2173">
          <p15:clr>
            <a:srgbClr val="FBAE40"/>
          </p15:clr>
        </p15:guide>
        <p15:guide id="4" pos="3786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 - adsmar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105" y="2263981"/>
            <a:ext cx="6226018" cy="15875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1754" y="4830533"/>
            <a:ext cx="10948492" cy="706140"/>
          </a:xfrm>
        </p:spPr>
        <p:txBody>
          <a:bodyPr anchor="b" anchorCtr="1">
            <a:noAutofit/>
          </a:bodyPr>
          <a:lstStyle>
            <a:lvl1pPr algn="ctr">
              <a:defRPr sz="2916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1755" y="5552549"/>
            <a:ext cx="10948492" cy="702834"/>
          </a:xfrm>
          <a:noFill/>
        </p:spPr>
        <p:txBody>
          <a:bodyPr anchor="t" anchorCtr="1">
            <a:noAutofit/>
          </a:bodyPr>
          <a:lstStyle>
            <a:lvl1pPr marL="0" indent="0" algn="ctr">
              <a:buNone/>
              <a:defRPr sz="2083">
                <a:solidFill>
                  <a:srgbClr val="323232"/>
                </a:solidFill>
                <a:latin typeface="+mn-lt"/>
              </a:defRPr>
            </a:lvl1pPr>
            <a:lvl2pPr marL="609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6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3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4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480339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orient="horz" pos="2073">
          <p15:clr>
            <a:srgbClr val="FBAE40"/>
          </p15:clr>
        </p15:guide>
        <p15:guide id="2" pos="3686">
          <p15:clr>
            <a:srgbClr val="FBAE40"/>
          </p15:clr>
        </p15:guide>
        <p15:guide id="3" orient="horz" pos="2173">
          <p15:clr>
            <a:srgbClr val="FBAE40"/>
          </p15:clr>
        </p15:guide>
        <p15:guide id="4" pos="3786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 - Content vis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1667" baseline="0">
                <a:solidFill>
                  <a:schemeClr val="bg1"/>
                </a:solidFill>
              </a:defRPr>
            </a:lvl1pPr>
          </a:lstStyle>
          <a:p>
            <a:endParaRPr lang="de-DE" dirty="0"/>
          </a:p>
          <a:p>
            <a:r>
              <a:rPr lang="de-DE" dirty="0"/>
              <a:t>       Bild durch Klicken auf Symbol hinzufügen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1754" y="4830533"/>
            <a:ext cx="10948492" cy="706140"/>
          </a:xfrm>
        </p:spPr>
        <p:txBody>
          <a:bodyPr anchor="b" anchorCtr="1">
            <a:noAutofit/>
          </a:bodyPr>
          <a:lstStyle>
            <a:lvl1pPr algn="ctr">
              <a:defRPr sz="2916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1755" y="5552549"/>
            <a:ext cx="10948492" cy="702834"/>
          </a:xfrm>
          <a:noFill/>
        </p:spPr>
        <p:txBody>
          <a:bodyPr anchor="t" anchorCtr="1">
            <a:noAutofit/>
          </a:bodyPr>
          <a:lstStyle>
            <a:lvl1pPr marL="0" indent="0" algn="ctr">
              <a:buNone/>
              <a:defRPr sz="2083">
                <a:solidFill>
                  <a:schemeClr val="bg1"/>
                </a:solidFill>
                <a:latin typeface="+mn-lt"/>
              </a:defRPr>
            </a:lvl1pPr>
            <a:lvl2pPr marL="609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6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3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4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176882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orient="horz" pos="2073">
          <p15:clr>
            <a:srgbClr val="FBAE40"/>
          </p15:clr>
        </p15:guide>
        <p15:guide id="2" pos="3686">
          <p15:clr>
            <a:srgbClr val="FBAE40"/>
          </p15:clr>
        </p15:guide>
        <p15:guide id="3" orient="horz" pos="2173">
          <p15:clr>
            <a:srgbClr val="FBAE40"/>
          </p15:clr>
        </p15:guide>
        <p15:guide id="4" pos="3786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 userDrawn="1"/>
        </p:nvSpPr>
        <p:spPr>
          <a:xfrm>
            <a:off x="5772876" y="6344846"/>
            <a:ext cx="646249" cy="273340"/>
          </a:xfrm>
          <a:prstGeom prst="rect">
            <a:avLst/>
          </a:prstGeom>
          <a:noFill/>
        </p:spPr>
        <p:txBody>
          <a:bodyPr wrap="square" lIns="121916" tIns="60959" rIns="121916" bIns="60959" anchor="b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ky InfoText Rg" pitchFamily="34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ky InfoText Rg" pitchFamily="34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ky InfoText Rg" pitchFamily="34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ky InfoText Rg" pitchFamily="34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ky InfoText Rg" pitchFamily="34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ky InfoText Rg" pitchFamily="34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ky InfoText Rg" pitchFamily="34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ky InfoText Rg" pitchFamily="34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ky InfoText Rg" pitchFamily="34" charset="0"/>
                <a:ea typeface="ＭＳ Ｐゴシック" charset="-128"/>
              </a:defRPr>
            </a:lvl9pPr>
          </a:lstStyle>
          <a:p>
            <a:pPr algn="ctr" eaLnBrk="1" hangingPunct="1"/>
            <a:fld id="{A3E74764-7F79-4AA1-A99C-FCB3B3696879}" type="slidenum">
              <a:rPr lang="en-US" sz="937">
                <a:solidFill>
                  <a:schemeClr val="tx1"/>
                </a:solidFill>
                <a:latin typeface="+mj-lt"/>
                <a:ea typeface="Sky Text"/>
              </a:rPr>
              <a:pPr algn="ctr" eaLnBrk="1" hangingPunct="1"/>
              <a:t>‹N›</a:t>
            </a:fld>
            <a:endParaRPr lang="en-US" sz="937" dirty="0">
              <a:solidFill>
                <a:schemeClr val="tx1"/>
              </a:solidFill>
              <a:latin typeface="+mj-lt"/>
              <a:ea typeface="Sky Tex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1755" y="1684484"/>
            <a:ext cx="10948492" cy="4223616"/>
          </a:xfrm>
        </p:spPr>
        <p:txBody>
          <a:bodyPr lIns="0" tIns="0" rIns="0" bIns="0"/>
          <a:lstStyle>
            <a:lvl1pPr>
              <a:buClr>
                <a:srgbClr val="0644A1"/>
              </a:buClr>
              <a:defRPr sz="1875">
                <a:solidFill>
                  <a:srgbClr val="323232"/>
                </a:solidFill>
              </a:defRPr>
            </a:lvl1pPr>
            <a:lvl2pPr>
              <a:buClr>
                <a:srgbClr val="0644A1"/>
              </a:buClr>
              <a:defRPr sz="1667">
                <a:solidFill>
                  <a:srgbClr val="323232"/>
                </a:solidFill>
              </a:defRPr>
            </a:lvl2pPr>
            <a:lvl3pPr>
              <a:buClr>
                <a:srgbClr val="0644A1"/>
              </a:buClr>
              <a:defRPr sz="1458">
                <a:solidFill>
                  <a:srgbClr val="323232"/>
                </a:solidFill>
              </a:defRPr>
            </a:lvl3pPr>
            <a:lvl4pPr>
              <a:buClr>
                <a:srgbClr val="0644A1"/>
              </a:buClr>
              <a:defRPr sz="1250">
                <a:solidFill>
                  <a:srgbClr val="323232"/>
                </a:solidFill>
              </a:defRPr>
            </a:lvl4pPr>
          </a:lstStyle>
          <a:p>
            <a:r>
              <a:rPr lang="en-US" dirty="0"/>
              <a:t>Bullet point Sky text 18pt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21755" y="5991657"/>
            <a:ext cx="4872592" cy="347282"/>
          </a:xfrm>
        </p:spPr>
        <p:txBody>
          <a:bodyPr anchor="b"/>
          <a:lstStyle>
            <a:lvl1pPr marL="0" indent="0">
              <a:buNone/>
              <a:defRPr sz="937">
                <a:solidFill>
                  <a:srgbClr val="000000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B112C6-EAA0-0748-9F65-5DBF3A62CA45}"/>
              </a:ext>
            </a:extLst>
          </p:cNvPr>
          <p:cNvSpPr/>
          <p:nvPr userDrawn="1"/>
        </p:nvSpPr>
        <p:spPr>
          <a:xfrm rot="5400000">
            <a:off x="-3389314" y="3389314"/>
            <a:ext cx="6858000" cy="79373"/>
          </a:xfrm>
          <a:prstGeom prst="rect">
            <a:avLst/>
          </a:prstGeom>
          <a:gradFill>
            <a:gsLst>
              <a:gs pos="0">
                <a:srgbClr val="FF9E00"/>
              </a:gs>
              <a:gs pos="100000">
                <a:srgbClr val="0071FF"/>
              </a:gs>
              <a:gs pos="35000">
                <a:srgbClr val="E10000"/>
              </a:gs>
              <a:gs pos="85000">
                <a:srgbClr val="21429C"/>
              </a:gs>
              <a:gs pos="60000">
                <a:srgbClr val="B5007D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75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CDFB65D-4EFA-3243-A06D-241117D58F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1755" y="608571"/>
            <a:ext cx="10948492" cy="1060039"/>
          </a:xfrm>
        </p:spPr>
        <p:txBody>
          <a:bodyPr/>
          <a:lstStyle>
            <a:lvl1pPr>
              <a:lnSpc>
                <a:spcPts val="3125"/>
              </a:lnSpc>
              <a:spcBef>
                <a:spcPts val="0"/>
              </a:spcBef>
              <a:defRPr>
                <a:latin typeface="+mj-lt"/>
              </a:defRPr>
            </a:lvl1pPr>
          </a:lstStyle>
          <a:p>
            <a:r>
              <a:rPr lang="en-US" dirty="0"/>
              <a:t>Heading Sky text 28pt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868246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073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 - Content vis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1667" baseline="0">
                <a:solidFill>
                  <a:schemeClr val="bg1"/>
                </a:solidFill>
              </a:defRPr>
            </a:lvl1pPr>
          </a:lstStyle>
          <a:p>
            <a:endParaRPr lang="de-DE" dirty="0"/>
          </a:p>
          <a:p>
            <a:r>
              <a:rPr lang="de-DE" dirty="0"/>
              <a:t>       Bild durch Klicken auf Symbol hinzufügen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1754" y="4830533"/>
            <a:ext cx="10948492" cy="706140"/>
          </a:xfrm>
        </p:spPr>
        <p:txBody>
          <a:bodyPr anchor="b" anchorCtr="1">
            <a:noAutofit/>
          </a:bodyPr>
          <a:lstStyle>
            <a:lvl1pPr algn="ctr">
              <a:defRPr sz="2916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1755" y="5552549"/>
            <a:ext cx="10948492" cy="702834"/>
          </a:xfrm>
          <a:noFill/>
        </p:spPr>
        <p:txBody>
          <a:bodyPr anchor="t" anchorCtr="1">
            <a:noAutofit/>
          </a:bodyPr>
          <a:lstStyle>
            <a:lvl1pPr marL="0" indent="0" algn="ctr">
              <a:buNone/>
              <a:defRPr sz="2083">
                <a:solidFill>
                  <a:schemeClr val="bg1"/>
                </a:solidFill>
                <a:latin typeface="+mn-lt"/>
              </a:defRPr>
            </a:lvl1pPr>
            <a:lvl2pPr marL="609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6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3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4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379506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orient="horz" pos="2073">
          <p15:clr>
            <a:srgbClr val="FBAE40"/>
          </p15:clr>
        </p15:guide>
        <p15:guide id="2" pos="3686">
          <p15:clr>
            <a:srgbClr val="FBAE40"/>
          </p15:clr>
        </p15:guide>
        <p15:guide id="3" orient="horz" pos="2173">
          <p15:clr>
            <a:srgbClr val="FBAE40"/>
          </p15:clr>
        </p15:guide>
        <p15:guide id="4" pos="3786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1755" y="608571"/>
            <a:ext cx="10948492" cy="1060039"/>
          </a:xfrm>
        </p:spPr>
        <p:txBody>
          <a:bodyPr/>
          <a:lstStyle>
            <a:lvl1pPr>
              <a:lnSpc>
                <a:spcPts val="3125"/>
              </a:lnSpc>
              <a:spcBef>
                <a:spcPts val="0"/>
              </a:spcBef>
              <a:defRPr>
                <a:latin typeface="+mj-lt"/>
              </a:defRPr>
            </a:lvl1pPr>
          </a:lstStyle>
          <a:p>
            <a:r>
              <a:rPr lang="en-US" dirty="0"/>
              <a:t>Heading Sky text 28pt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21754" y="1684486"/>
            <a:ext cx="5353596" cy="4223614"/>
          </a:xfrm>
        </p:spPr>
        <p:txBody>
          <a:bodyPr>
            <a:noAutofit/>
          </a:bodyPr>
          <a:lstStyle>
            <a:lvl1pPr>
              <a:defRPr sz="1875">
                <a:solidFill>
                  <a:srgbClr val="323232"/>
                </a:solidFill>
              </a:defRPr>
            </a:lvl1pPr>
            <a:lvl2pPr>
              <a:defRPr sz="1667">
                <a:solidFill>
                  <a:srgbClr val="323232"/>
                </a:solidFill>
              </a:defRPr>
            </a:lvl2pPr>
            <a:lvl3pPr>
              <a:defRPr sz="1458">
                <a:solidFill>
                  <a:srgbClr val="323232"/>
                </a:solidFill>
              </a:defRPr>
            </a:lvl3pPr>
            <a:lvl4pPr>
              <a:defRPr sz="1250">
                <a:solidFill>
                  <a:srgbClr val="323232"/>
                </a:solidFill>
              </a:defRPr>
            </a:lvl4pPr>
            <a:lvl5pPr>
              <a:defRPr sz="1562"/>
            </a:lvl5pPr>
            <a:lvl6pPr>
              <a:defRPr sz="2396"/>
            </a:lvl6pPr>
            <a:lvl7pPr>
              <a:defRPr sz="2396"/>
            </a:lvl7pPr>
            <a:lvl8pPr>
              <a:defRPr sz="2396"/>
            </a:lvl8pPr>
            <a:lvl9pPr>
              <a:defRPr sz="2396"/>
            </a:lvl9pPr>
          </a:lstStyle>
          <a:p>
            <a:r>
              <a:rPr lang="en-US" dirty="0"/>
              <a:t>Bullet point Sky text 18pt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222501" y="1684486"/>
            <a:ext cx="5347745" cy="4223614"/>
          </a:xfrm>
        </p:spPr>
        <p:txBody>
          <a:bodyPr>
            <a:noAutofit/>
          </a:bodyPr>
          <a:lstStyle>
            <a:lvl1pPr>
              <a:defRPr sz="1875">
                <a:solidFill>
                  <a:srgbClr val="323232"/>
                </a:solidFill>
              </a:defRPr>
            </a:lvl1pPr>
            <a:lvl2pPr>
              <a:defRPr sz="1667">
                <a:solidFill>
                  <a:srgbClr val="323232"/>
                </a:solidFill>
              </a:defRPr>
            </a:lvl2pPr>
            <a:lvl3pPr>
              <a:defRPr sz="1458">
                <a:solidFill>
                  <a:srgbClr val="323232"/>
                </a:solidFill>
              </a:defRPr>
            </a:lvl3pPr>
            <a:lvl4pPr>
              <a:defRPr sz="1250">
                <a:solidFill>
                  <a:srgbClr val="323232"/>
                </a:solidFill>
              </a:defRPr>
            </a:lvl4pPr>
            <a:lvl5pPr>
              <a:defRPr sz="1562"/>
            </a:lvl5pPr>
            <a:lvl6pPr>
              <a:defRPr sz="2396"/>
            </a:lvl6pPr>
            <a:lvl7pPr>
              <a:defRPr sz="2396"/>
            </a:lvl7pPr>
            <a:lvl8pPr>
              <a:defRPr sz="2396"/>
            </a:lvl8pPr>
            <a:lvl9pPr>
              <a:defRPr sz="2396"/>
            </a:lvl9pPr>
          </a:lstStyle>
          <a:p>
            <a:r>
              <a:rPr lang="en-US" dirty="0"/>
              <a:t>Bullet point Sky text 18pt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38A737-86D3-D248-994C-31E28E338663}"/>
              </a:ext>
            </a:extLst>
          </p:cNvPr>
          <p:cNvSpPr txBox="1"/>
          <p:nvPr userDrawn="1"/>
        </p:nvSpPr>
        <p:spPr>
          <a:xfrm>
            <a:off x="5772876" y="6344846"/>
            <a:ext cx="646249" cy="273340"/>
          </a:xfrm>
          <a:prstGeom prst="rect">
            <a:avLst/>
          </a:prstGeom>
          <a:noFill/>
        </p:spPr>
        <p:txBody>
          <a:bodyPr wrap="square" lIns="121916" tIns="60959" rIns="121916" bIns="60959" anchor="b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ky InfoText Rg" pitchFamily="34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ky InfoText Rg" pitchFamily="34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ky InfoText Rg" pitchFamily="34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ky InfoText Rg" pitchFamily="34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ky InfoText Rg" pitchFamily="34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ky InfoText Rg" pitchFamily="34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ky InfoText Rg" pitchFamily="34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ky InfoText Rg" pitchFamily="34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ky InfoText Rg" pitchFamily="34" charset="0"/>
                <a:ea typeface="ＭＳ Ｐゴシック" charset="-128"/>
              </a:defRPr>
            </a:lvl9pPr>
          </a:lstStyle>
          <a:p>
            <a:pPr algn="ctr" eaLnBrk="1" hangingPunct="1"/>
            <a:fld id="{A3E74764-7F79-4AA1-A99C-FCB3B3696879}" type="slidenum">
              <a:rPr lang="en-US" sz="937">
                <a:solidFill>
                  <a:schemeClr val="tx1"/>
                </a:solidFill>
                <a:latin typeface="+mj-lt"/>
                <a:ea typeface="Sky Text"/>
              </a:rPr>
              <a:pPr algn="ctr" eaLnBrk="1" hangingPunct="1"/>
              <a:t>‹N›</a:t>
            </a:fld>
            <a:endParaRPr lang="en-US" sz="937" dirty="0">
              <a:solidFill>
                <a:schemeClr val="tx1"/>
              </a:solidFill>
              <a:latin typeface="+mj-lt"/>
              <a:ea typeface="Sky Text"/>
            </a:endParaRP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C24FD413-3AF6-E345-B320-99A1458283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1755" y="5991657"/>
            <a:ext cx="4872592" cy="347282"/>
          </a:xfrm>
        </p:spPr>
        <p:txBody>
          <a:bodyPr anchor="b"/>
          <a:lstStyle>
            <a:lvl1pPr marL="0" indent="0">
              <a:buNone/>
              <a:defRPr sz="937">
                <a:solidFill>
                  <a:srgbClr val="000000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4ADB4E9-A5E4-E247-8477-A92761FB76AF}"/>
              </a:ext>
            </a:extLst>
          </p:cNvPr>
          <p:cNvSpPr/>
          <p:nvPr userDrawn="1"/>
        </p:nvSpPr>
        <p:spPr>
          <a:xfrm rot="5400000">
            <a:off x="-3389314" y="3389314"/>
            <a:ext cx="6858000" cy="79373"/>
          </a:xfrm>
          <a:prstGeom prst="rect">
            <a:avLst/>
          </a:prstGeom>
          <a:gradFill>
            <a:gsLst>
              <a:gs pos="0">
                <a:srgbClr val="FF9E00"/>
              </a:gs>
              <a:gs pos="100000">
                <a:srgbClr val="0071FF"/>
              </a:gs>
              <a:gs pos="35000">
                <a:srgbClr val="E10000"/>
              </a:gs>
              <a:gs pos="85000">
                <a:srgbClr val="21429C"/>
              </a:gs>
              <a:gs pos="60000">
                <a:srgbClr val="B5007D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75" dirty="0"/>
          </a:p>
        </p:txBody>
      </p:sp>
      <p:pic>
        <p:nvPicPr>
          <p:cNvPr id="12" name="Picture 10">
            <a:extLst>
              <a:ext uri="{FF2B5EF4-FFF2-40B4-BE49-F238E27FC236}">
                <a16:creationId xmlns:a16="http://schemas.microsoft.com/office/drawing/2014/main" id="{BA603EFE-0404-FC4B-A0A3-C8729A8C89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7164" y="6036580"/>
            <a:ext cx="1936780" cy="425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016578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, 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C3953B32-5941-5240-BE3B-FEA0D9D21B1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89032" y="-1"/>
            <a:ext cx="6102969" cy="6858001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Drag image here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1756" y="608571"/>
            <a:ext cx="5353595" cy="1060039"/>
          </a:xfrm>
        </p:spPr>
        <p:txBody>
          <a:bodyPr/>
          <a:lstStyle>
            <a:lvl1pPr>
              <a:lnSpc>
                <a:spcPts val="3125"/>
              </a:lnSpc>
              <a:spcBef>
                <a:spcPts val="0"/>
              </a:spcBef>
              <a:defRPr>
                <a:latin typeface="+mj-lt"/>
              </a:defRPr>
            </a:lvl1pPr>
          </a:lstStyle>
          <a:p>
            <a:r>
              <a:rPr lang="en-US" dirty="0"/>
              <a:t>Heading Sky text 28pt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21754" y="1684486"/>
            <a:ext cx="5353596" cy="4223614"/>
          </a:xfrm>
        </p:spPr>
        <p:txBody>
          <a:bodyPr>
            <a:noAutofit/>
          </a:bodyPr>
          <a:lstStyle>
            <a:lvl1pPr>
              <a:defRPr sz="1875">
                <a:solidFill>
                  <a:srgbClr val="323232"/>
                </a:solidFill>
              </a:defRPr>
            </a:lvl1pPr>
            <a:lvl2pPr>
              <a:defRPr sz="1667">
                <a:solidFill>
                  <a:srgbClr val="323232"/>
                </a:solidFill>
              </a:defRPr>
            </a:lvl2pPr>
            <a:lvl3pPr>
              <a:defRPr sz="1458">
                <a:solidFill>
                  <a:srgbClr val="323232"/>
                </a:solidFill>
              </a:defRPr>
            </a:lvl3pPr>
            <a:lvl4pPr>
              <a:defRPr sz="1250">
                <a:solidFill>
                  <a:srgbClr val="323232"/>
                </a:solidFill>
              </a:defRPr>
            </a:lvl4pPr>
            <a:lvl5pPr>
              <a:defRPr sz="1562"/>
            </a:lvl5pPr>
            <a:lvl6pPr>
              <a:defRPr sz="2396"/>
            </a:lvl6pPr>
            <a:lvl7pPr>
              <a:defRPr sz="2396"/>
            </a:lvl7pPr>
            <a:lvl8pPr>
              <a:defRPr sz="2396"/>
            </a:lvl8pPr>
            <a:lvl9pPr>
              <a:defRPr sz="2396"/>
            </a:lvl9pPr>
          </a:lstStyle>
          <a:p>
            <a:r>
              <a:rPr lang="en-US" dirty="0"/>
              <a:t>Bullet point Sky text 18pt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320F6A7D-3E4B-5241-94AF-CF8EB9FCB6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1755" y="5991657"/>
            <a:ext cx="4872592" cy="347282"/>
          </a:xfrm>
        </p:spPr>
        <p:txBody>
          <a:bodyPr anchor="b"/>
          <a:lstStyle>
            <a:lvl1pPr marL="0" indent="0">
              <a:buNone/>
              <a:defRPr sz="937">
                <a:solidFill>
                  <a:srgbClr val="000000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4629352-6E2F-AA42-B7BC-05B4A7160715}"/>
              </a:ext>
            </a:extLst>
          </p:cNvPr>
          <p:cNvSpPr/>
          <p:nvPr userDrawn="1"/>
        </p:nvSpPr>
        <p:spPr>
          <a:xfrm rot="5400000">
            <a:off x="-3389314" y="3389314"/>
            <a:ext cx="6858000" cy="79373"/>
          </a:xfrm>
          <a:prstGeom prst="rect">
            <a:avLst/>
          </a:prstGeom>
          <a:gradFill>
            <a:gsLst>
              <a:gs pos="0">
                <a:srgbClr val="FF9E00"/>
              </a:gs>
              <a:gs pos="100000">
                <a:srgbClr val="0071FF"/>
              </a:gs>
              <a:gs pos="35000">
                <a:srgbClr val="E10000"/>
              </a:gs>
              <a:gs pos="85000">
                <a:srgbClr val="21429C"/>
              </a:gs>
              <a:gs pos="60000">
                <a:srgbClr val="B5007D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75" dirty="0"/>
          </a:p>
        </p:txBody>
      </p:sp>
    </p:spTree>
    <p:extLst>
      <p:ext uri="{BB962C8B-B14F-4D97-AF65-F5344CB8AC3E}">
        <p14:creationId xmlns:p14="http://schemas.microsoft.com/office/powerpoint/2010/main" val="1359130012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lnSpc>
                <a:spcPts val="3125"/>
              </a:lnSpc>
              <a:spcBef>
                <a:spcPts val="0"/>
              </a:spcBef>
              <a:defRPr sz="2916">
                <a:latin typeface="+mj-lt"/>
              </a:defRPr>
            </a:lvl1pPr>
          </a:lstStyle>
          <a:p>
            <a:r>
              <a:rPr lang="en-US" dirty="0"/>
              <a:t>Heading Sky text 28pt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DA7EFF-A56F-EA4F-8F5D-BBB210D4127B}"/>
              </a:ext>
            </a:extLst>
          </p:cNvPr>
          <p:cNvSpPr txBox="1"/>
          <p:nvPr userDrawn="1"/>
        </p:nvSpPr>
        <p:spPr>
          <a:xfrm>
            <a:off x="5772876" y="6344846"/>
            <a:ext cx="646249" cy="273340"/>
          </a:xfrm>
          <a:prstGeom prst="rect">
            <a:avLst/>
          </a:prstGeom>
          <a:noFill/>
        </p:spPr>
        <p:txBody>
          <a:bodyPr wrap="square" lIns="121916" tIns="60959" rIns="121916" bIns="60959" anchor="b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ky InfoText Rg" pitchFamily="34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ky InfoText Rg" pitchFamily="34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ky InfoText Rg" pitchFamily="34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ky InfoText Rg" pitchFamily="34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ky InfoText Rg" pitchFamily="34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ky InfoText Rg" pitchFamily="34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ky InfoText Rg" pitchFamily="34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ky InfoText Rg" pitchFamily="34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ky InfoText Rg" pitchFamily="34" charset="0"/>
                <a:ea typeface="ＭＳ Ｐゴシック" charset="-128"/>
              </a:defRPr>
            </a:lvl9pPr>
          </a:lstStyle>
          <a:p>
            <a:pPr algn="ctr" eaLnBrk="1" hangingPunct="1"/>
            <a:fld id="{A3E74764-7F79-4AA1-A99C-FCB3B3696879}" type="slidenum">
              <a:rPr lang="en-US" sz="937">
                <a:solidFill>
                  <a:schemeClr val="tx1"/>
                </a:solidFill>
                <a:latin typeface="+mj-lt"/>
                <a:ea typeface="Sky Text"/>
              </a:rPr>
              <a:pPr algn="ctr" eaLnBrk="1" hangingPunct="1"/>
              <a:t>‹N›</a:t>
            </a:fld>
            <a:endParaRPr lang="en-US" sz="937" dirty="0">
              <a:solidFill>
                <a:schemeClr val="tx1"/>
              </a:solidFill>
              <a:latin typeface="+mj-lt"/>
              <a:ea typeface="Sky Text"/>
            </a:endParaRP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818A7582-9D6B-2A4B-8DFE-660DE72675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1755" y="5991657"/>
            <a:ext cx="4872592" cy="347282"/>
          </a:xfrm>
        </p:spPr>
        <p:txBody>
          <a:bodyPr anchor="b"/>
          <a:lstStyle>
            <a:lvl1pPr marL="0" indent="0">
              <a:buNone/>
              <a:defRPr sz="937">
                <a:solidFill>
                  <a:srgbClr val="000000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69250D2-3826-CC4F-B7E6-E16F831C1489}"/>
              </a:ext>
            </a:extLst>
          </p:cNvPr>
          <p:cNvSpPr/>
          <p:nvPr userDrawn="1"/>
        </p:nvSpPr>
        <p:spPr>
          <a:xfrm rot="5400000">
            <a:off x="-3389314" y="3389314"/>
            <a:ext cx="6858000" cy="79373"/>
          </a:xfrm>
          <a:prstGeom prst="rect">
            <a:avLst/>
          </a:prstGeom>
          <a:gradFill>
            <a:gsLst>
              <a:gs pos="0">
                <a:srgbClr val="FF9E00"/>
              </a:gs>
              <a:gs pos="100000">
                <a:srgbClr val="0071FF"/>
              </a:gs>
              <a:gs pos="35000">
                <a:srgbClr val="E10000"/>
              </a:gs>
              <a:gs pos="85000">
                <a:srgbClr val="21429C"/>
              </a:gs>
              <a:gs pos="60000">
                <a:srgbClr val="B5007D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75" dirty="0"/>
          </a:p>
        </p:txBody>
      </p:sp>
      <p:pic>
        <p:nvPicPr>
          <p:cNvPr id="10" name="Picture 10">
            <a:extLst>
              <a:ext uri="{FF2B5EF4-FFF2-40B4-BE49-F238E27FC236}">
                <a16:creationId xmlns:a16="http://schemas.microsoft.com/office/drawing/2014/main" id="{BA603EFE-0404-FC4B-A0A3-C8729A8C89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7164" y="6036580"/>
            <a:ext cx="1936780" cy="425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380227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FFB51EE-244D-0749-8FE7-11C5C387FCAF}"/>
              </a:ext>
            </a:extLst>
          </p:cNvPr>
          <p:cNvSpPr txBox="1"/>
          <p:nvPr userDrawn="1"/>
        </p:nvSpPr>
        <p:spPr>
          <a:xfrm>
            <a:off x="5772876" y="6344846"/>
            <a:ext cx="646249" cy="273340"/>
          </a:xfrm>
          <a:prstGeom prst="rect">
            <a:avLst/>
          </a:prstGeom>
          <a:noFill/>
        </p:spPr>
        <p:txBody>
          <a:bodyPr wrap="square" lIns="121916" tIns="60959" rIns="121916" bIns="60959" anchor="b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ky InfoText Rg" pitchFamily="34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ky InfoText Rg" pitchFamily="34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ky InfoText Rg" pitchFamily="34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ky InfoText Rg" pitchFamily="34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ky InfoText Rg" pitchFamily="34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ky InfoText Rg" pitchFamily="34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ky InfoText Rg" pitchFamily="34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ky InfoText Rg" pitchFamily="34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ky InfoText Rg" pitchFamily="34" charset="0"/>
                <a:ea typeface="ＭＳ Ｐゴシック" charset="-128"/>
              </a:defRPr>
            </a:lvl9pPr>
          </a:lstStyle>
          <a:p>
            <a:pPr algn="ctr" eaLnBrk="1" hangingPunct="1"/>
            <a:fld id="{A3E74764-7F79-4AA1-A99C-FCB3B3696879}" type="slidenum">
              <a:rPr lang="en-US" sz="937">
                <a:solidFill>
                  <a:schemeClr val="tx1"/>
                </a:solidFill>
                <a:latin typeface="+mj-lt"/>
                <a:ea typeface="Sky Text"/>
              </a:rPr>
              <a:pPr algn="ctr" eaLnBrk="1" hangingPunct="1"/>
              <a:t>‹N›</a:t>
            </a:fld>
            <a:endParaRPr lang="en-US" sz="937" dirty="0">
              <a:solidFill>
                <a:schemeClr val="tx1"/>
              </a:solidFill>
              <a:latin typeface="+mj-lt"/>
              <a:ea typeface="Sky Tex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D3D9D02-B47B-CD40-9AB9-9E26D3B43D90}"/>
              </a:ext>
            </a:extLst>
          </p:cNvPr>
          <p:cNvSpPr/>
          <p:nvPr userDrawn="1"/>
        </p:nvSpPr>
        <p:spPr>
          <a:xfrm rot="5400000">
            <a:off x="-3389314" y="3389314"/>
            <a:ext cx="6858000" cy="79373"/>
          </a:xfrm>
          <a:prstGeom prst="rect">
            <a:avLst/>
          </a:prstGeom>
          <a:gradFill>
            <a:gsLst>
              <a:gs pos="0">
                <a:srgbClr val="FF9E00"/>
              </a:gs>
              <a:gs pos="100000">
                <a:srgbClr val="0071FF"/>
              </a:gs>
              <a:gs pos="35000">
                <a:srgbClr val="E10000"/>
              </a:gs>
              <a:gs pos="85000">
                <a:srgbClr val="21429C"/>
              </a:gs>
              <a:gs pos="60000">
                <a:srgbClr val="B5007D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75" dirty="0"/>
          </a:p>
        </p:txBody>
      </p:sp>
      <p:pic>
        <p:nvPicPr>
          <p:cNvPr id="7" name="Picture 10">
            <a:extLst>
              <a:ext uri="{FF2B5EF4-FFF2-40B4-BE49-F238E27FC236}">
                <a16:creationId xmlns:a16="http://schemas.microsoft.com/office/drawing/2014/main" id="{BA603EFE-0404-FC4B-A0A3-C8729A8C89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7164" y="6036580"/>
            <a:ext cx="1936780" cy="425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76654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lacehol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22ECAF-592E-2742-A8B4-BAFECA80D3A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2" y="1"/>
            <a:ext cx="12192001" cy="6858000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Drag image here</a:t>
            </a:r>
          </a:p>
        </p:txBody>
      </p:sp>
    </p:spTree>
    <p:extLst>
      <p:ext uri="{BB962C8B-B14F-4D97-AF65-F5344CB8AC3E}">
        <p14:creationId xmlns:p14="http://schemas.microsoft.com/office/powerpoint/2010/main" val="1220093793"/>
      </p:ext>
    </p:extLst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lacehol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22ECAF-592E-2742-A8B4-BAFECA80D3A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1"/>
            <a:ext cx="6089032" cy="6858000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Drag image here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1F689F95-F7B2-F94C-88BE-7B8EC3E04C0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89032" y="1"/>
            <a:ext cx="6102969" cy="6858000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Drag image here</a:t>
            </a:r>
          </a:p>
        </p:txBody>
      </p:sp>
    </p:spTree>
    <p:extLst>
      <p:ext uri="{BB962C8B-B14F-4D97-AF65-F5344CB8AC3E}">
        <p14:creationId xmlns:p14="http://schemas.microsoft.com/office/powerpoint/2010/main" val="3346506319"/>
      </p:ext>
    </p:extLst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lacehol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50E749BF-9C93-1247-825E-08855363E87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2" y="-1"/>
            <a:ext cx="6102969" cy="3427464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Drag image here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476C71CA-4204-2E40-9A5A-093606814E1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102968" y="-1"/>
            <a:ext cx="6089032" cy="3427464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Drag image here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0E386B42-295A-7D4E-9ECF-3804A4D9A78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-1" y="3427463"/>
            <a:ext cx="6102968" cy="3427464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Drag image here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5796028E-C9FE-1F4D-BC03-0EC6AFA34E5F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102968" y="3427463"/>
            <a:ext cx="6089032" cy="3427464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Drag image here</a:t>
            </a:r>
          </a:p>
        </p:txBody>
      </p:sp>
    </p:spTree>
    <p:extLst>
      <p:ext uri="{BB962C8B-B14F-4D97-AF65-F5344CB8AC3E}">
        <p14:creationId xmlns:p14="http://schemas.microsoft.com/office/powerpoint/2010/main" val="2419405765"/>
      </p:ext>
    </p:extLst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Placehol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22ECAF-592E-2742-A8B4-BAFECA80D3A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97648" y="293537"/>
            <a:ext cx="11596705" cy="6270928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Drag image here</a:t>
            </a:r>
          </a:p>
        </p:txBody>
      </p:sp>
    </p:spTree>
    <p:extLst>
      <p:ext uri="{BB962C8B-B14F-4D97-AF65-F5344CB8AC3E}">
        <p14:creationId xmlns:p14="http://schemas.microsoft.com/office/powerpoint/2010/main" val="2204863228"/>
      </p:ext>
    </p:extLst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 Placehol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22ECAF-592E-2742-A8B4-BAFECA80D3A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97648" y="293537"/>
            <a:ext cx="11596705" cy="6270928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Drag image here</a:t>
            </a:r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50E749BF-9C93-1247-825E-08855363E87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97647" y="293536"/>
            <a:ext cx="5797526" cy="3133927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Drag image here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50E749BF-9C93-1247-825E-08855363E87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6826" y="293535"/>
            <a:ext cx="5797526" cy="3133927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Drag image here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50E749BF-9C93-1247-825E-08855363E87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297647" y="3427462"/>
            <a:ext cx="5797526" cy="3133927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Drag image here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50E749BF-9C93-1247-825E-08855363E87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096826" y="3427461"/>
            <a:ext cx="5797526" cy="3133927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Drag image here</a:t>
            </a:r>
          </a:p>
        </p:txBody>
      </p:sp>
    </p:spTree>
    <p:extLst>
      <p:ext uri="{BB962C8B-B14F-4D97-AF65-F5344CB8AC3E}">
        <p14:creationId xmlns:p14="http://schemas.microsoft.com/office/powerpoint/2010/main" val="428759683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073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 Placehol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1AF721F0-815E-DE45-9290-E449F1BF2B2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97647" y="293536"/>
            <a:ext cx="3847931" cy="3127651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Drag image here</a:t>
            </a: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341F2E20-B80E-B04B-A9AF-0D16CD55399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171397" y="293536"/>
            <a:ext cx="3847931" cy="3127651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Drag image here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A1BF4C05-BF12-3D4E-95D0-414989E8714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045147" y="293536"/>
            <a:ext cx="3847931" cy="3127651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Drag image here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6B5F783E-D0BB-A749-B41C-5D02AA0AC5D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297647" y="3441015"/>
            <a:ext cx="3847931" cy="3127651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Drag image here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C0EB3803-76DC-7E40-BF0A-5F3F4BC8CA56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171401" y="3441015"/>
            <a:ext cx="3847931" cy="3127651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Drag image here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6D52681C-8DEA-AD48-966F-50CE5D2D411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045155" y="3441015"/>
            <a:ext cx="3847931" cy="3127651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Drag image here</a:t>
            </a:r>
          </a:p>
        </p:txBody>
      </p:sp>
    </p:spTree>
    <p:extLst>
      <p:ext uri="{BB962C8B-B14F-4D97-AF65-F5344CB8AC3E}">
        <p14:creationId xmlns:p14="http://schemas.microsoft.com/office/powerpoint/2010/main" val="2926346071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 userDrawn="1"/>
        </p:nvSpPr>
        <p:spPr>
          <a:xfrm>
            <a:off x="5772876" y="6344846"/>
            <a:ext cx="646249" cy="273340"/>
          </a:xfrm>
          <a:prstGeom prst="rect">
            <a:avLst/>
          </a:prstGeom>
          <a:noFill/>
        </p:spPr>
        <p:txBody>
          <a:bodyPr wrap="square" lIns="121916" tIns="60959" rIns="121916" bIns="60959" anchor="b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ky InfoText Rg" pitchFamily="34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ky InfoText Rg" pitchFamily="34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ky InfoText Rg" pitchFamily="34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ky InfoText Rg" pitchFamily="34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ky InfoText Rg" pitchFamily="34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ky InfoText Rg" pitchFamily="34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ky InfoText Rg" pitchFamily="34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ky InfoText Rg" pitchFamily="34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ky InfoText Rg" pitchFamily="34" charset="0"/>
                <a:ea typeface="ＭＳ Ｐゴシック" charset="-128"/>
              </a:defRPr>
            </a:lvl9pPr>
          </a:lstStyle>
          <a:p>
            <a:pPr algn="ctr" eaLnBrk="1" hangingPunct="1"/>
            <a:fld id="{A3E74764-7F79-4AA1-A99C-FCB3B3696879}" type="slidenum">
              <a:rPr lang="en-US" sz="937">
                <a:solidFill>
                  <a:schemeClr val="tx1"/>
                </a:solidFill>
                <a:latin typeface="+mj-lt"/>
                <a:ea typeface="Sky Text"/>
              </a:rPr>
              <a:pPr algn="ctr" eaLnBrk="1" hangingPunct="1"/>
              <a:t>‹N›</a:t>
            </a:fld>
            <a:endParaRPr lang="en-US" sz="937" dirty="0">
              <a:solidFill>
                <a:schemeClr val="tx1"/>
              </a:solidFill>
              <a:latin typeface="+mj-lt"/>
              <a:ea typeface="Sky Tex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1755" y="1684484"/>
            <a:ext cx="10948492" cy="4223616"/>
          </a:xfrm>
        </p:spPr>
        <p:txBody>
          <a:bodyPr lIns="0" tIns="0" rIns="0" bIns="0"/>
          <a:lstStyle>
            <a:lvl1pPr>
              <a:buClr>
                <a:srgbClr val="0644A1"/>
              </a:buClr>
              <a:defRPr sz="1875">
                <a:solidFill>
                  <a:srgbClr val="323232"/>
                </a:solidFill>
              </a:defRPr>
            </a:lvl1pPr>
            <a:lvl2pPr>
              <a:buClr>
                <a:srgbClr val="0644A1"/>
              </a:buClr>
              <a:defRPr sz="1667">
                <a:solidFill>
                  <a:srgbClr val="323232"/>
                </a:solidFill>
              </a:defRPr>
            </a:lvl2pPr>
            <a:lvl3pPr>
              <a:buClr>
                <a:srgbClr val="0644A1"/>
              </a:buClr>
              <a:defRPr sz="1458">
                <a:solidFill>
                  <a:srgbClr val="323232"/>
                </a:solidFill>
              </a:defRPr>
            </a:lvl3pPr>
            <a:lvl4pPr>
              <a:buClr>
                <a:srgbClr val="0644A1"/>
              </a:buClr>
              <a:defRPr sz="1250">
                <a:solidFill>
                  <a:srgbClr val="323232"/>
                </a:solidFill>
              </a:defRPr>
            </a:lvl4pPr>
          </a:lstStyle>
          <a:p>
            <a:r>
              <a:rPr lang="en-US" dirty="0"/>
              <a:t>Bullet point Sky text 18pt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21755" y="5991657"/>
            <a:ext cx="4872592" cy="347282"/>
          </a:xfrm>
        </p:spPr>
        <p:txBody>
          <a:bodyPr anchor="b"/>
          <a:lstStyle>
            <a:lvl1pPr marL="0" indent="0">
              <a:buNone/>
              <a:defRPr sz="937">
                <a:solidFill>
                  <a:srgbClr val="000000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B112C6-EAA0-0748-9F65-5DBF3A62CA45}"/>
              </a:ext>
            </a:extLst>
          </p:cNvPr>
          <p:cNvSpPr/>
          <p:nvPr userDrawn="1"/>
        </p:nvSpPr>
        <p:spPr>
          <a:xfrm rot="5400000">
            <a:off x="-3389314" y="3389314"/>
            <a:ext cx="6858000" cy="79373"/>
          </a:xfrm>
          <a:prstGeom prst="rect">
            <a:avLst/>
          </a:prstGeom>
          <a:gradFill>
            <a:gsLst>
              <a:gs pos="0">
                <a:srgbClr val="FF9E00"/>
              </a:gs>
              <a:gs pos="100000">
                <a:srgbClr val="0071FF"/>
              </a:gs>
              <a:gs pos="35000">
                <a:srgbClr val="E10000"/>
              </a:gs>
              <a:gs pos="85000">
                <a:srgbClr val="21429C"/>
              </a:gs>
              <a:gs pos="60000">
                <a:srgbClr val="B5007D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75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CDFB65D-4EFA-3243-A06D-241117D58F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1755" y="608571"/>
            <a:ext cx="10948492" cy="1060039"/>
          </a:xfrm>
        </p:spPr>
        <p:txBody>
          <a:bodyPr/>
          <a:lstStyle>
            <a:lvl1pPr>
              <a:lnSpc>
                <a:spcPts val="3125"/>
              </a:lnSpc>
              <a:spcBef>
                <a:spcPts val="0"/>
              </a:spcBef>
              <a:defRPr>
                <a:latin typeface="+mj-lt"/>
              </a:defRPr>
            </a:lvl1pPr>
          </a:lstStyle>
          <a:p>
            <a:r>
              <a:rPr lang="en-US" dirty="0"/>
              <a:t>Heading Sky text 28pt</a:t>
            </a:r>
            <a:endParaRPr lang="en-GB" dirty="0"/>
          </a:p>
        </p:txBody>
      </p:sp>
      <p:pic>
        <p:nvPicPr>
          <p:cNvPr id="8" name="Picture 10">
            <a:extLst>
              <a:ext uri="{FF2B5EF4-FFF2-40B4-BE49-F238E27FC236}">
                <a16:creationId xmlns:a16="http://schemas.microsoft.com/office/drawing/2014/main" id="{BA603EFE-0404-FC4B-A0A3-C8729A8C89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7164" y="6036580"/>
            <a:ext cx="1936780" cy="425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29914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073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511538D-00A3-974D-BC1A-AF082FBC3A8C}"/>
              </a:ext>
            </a:extLst>
          </p:cNvPr>
          <p:cNvSpPr/>
          <p:nvPr userDrawn="1"/>
        </p:nvSpPr>
        <p:spPr>
          <a:xfrm>
            <a:off x="297648" y="293537"/>
            <a:ext cx="11596705" cy="6270928"/>
          </a:xfrm>
          <a:prstGeom prst="rect">
            <a:avLst/>
          </a:prstGeom>
          <a:gradFill>
            <a:gsLst>
              <a:gs pos="0">
                <a:srgbClr val="FFEB00"/>
              </a:gs>
              <a:gs pos="100000">
                <a:srgbClr val="FF6400"/>
              </a:gs>
            </a:gsLst>
            <a:lin ang="2064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75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1755" y="3076322"/>
            <a:ext cx="10948493" cy="705355"/>
          </a:xfrm>
        </p:spPr>
        <p:txBody>
          <a:bodyPr anchor="ctr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583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Title Sky text 44pt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691041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  <p:extLst>
    <p:ext uri="{DCECCB84-F9BA-43D5-87BE-67443E8EF086}">
      <p15:sldGuideLst xmlns:p15="http://schemas.microsoft.com/office/powerpoint/2012/main">
        <p15:guide id="1" orient="horz" pos="2073">
          <p15:clr>
            <a:srgbClr val="FBAE40"/>
          </p15:clr>
        </p15:guide>
        <p15:guide id="2" pos="3686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Break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EA091BE-5AB4-8842-A985-C26B3FAE0987}"/>
              </a:ext>
            </a:extLst>
          </p:cNvPr>
          <p:cNvSpPr/>
          <p:nvPr userDrawn="1"/>
        </p:nvSpPr>
        <p:spPr>
          <a:xfrm>
            <a:off x="297648" y="293537"/>
            <a:ext cx="11596705" cy="6270928"/>
          </a:xfrm>
          <a:prstGeom prst="rect">
            <a:avLst/>
          </a:prstGeom>
          <a:gradFill>
            <a:gsLst>
              <a:gs pos="0">
                <a:srgbClr val="FF6400"/>
              </a:gs>
              <a:gs pos="100000">
                <a:srgbClr val="FF00A5"/>
              </a:gs>
            </a:gsLst>
            <a:lin ang="2064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75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874CD87-BA88-3C46-9011-B0FD0A28F3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1755" y="3076322"/>
            <a:ext cx="10948493" cy="705355"/>
          </a:xfrm>
        </p:spPr>
        <p:txBody>
          <a:bodyPr anchor="ctr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583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Title Sky text 44pt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814064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  <p:extLst>
    <p:ext uri="{DCECCB84-F9BA-43D5-87BE-67443E8EF086}">
      <p15:sldGuideLst xmlns:p15="http://schemas.microsoft.com/office/powerpoint/2012/main">
        <p15:guide id="1" orient="horz" pos="2073">
          <p15:clr>
            <a:srgbClr val="FBAE40"/>
          </p15:clr>
        </p15:guide>
        <p15:guide id="2" pos="3686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C2356CD-5F6B-ED44-8AF2-F5EE86C948B6}"/>
              </a:ext>
            </a:extLst>
          </p:cNvPr>
          <p:cNvSpPr/>
          <p:nvPr userDrawn="1"/>
        </p:nvSpPr>
        <p:spPr>
          <a:xfrm>
            <a:off x="297648" y="293537"/>
            <a:ext cx="11596705" cy="6270928"/>
          </a:xfrm>
          <a:prstGeom prst="rect">
            <a:avLst/>
          </a:prstGeom>
          <a:gradFill>
            <a:gsLst>
              <a:gs pos="100000">
                <a:srgbClr val="6E00FF"/>
              </a:gs>
              <a:gs pos="0">
                <a:srgbClr val="FF00A5"/>
              </a:gs>
            </a:gsLst>
            <a:lin ang="2064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75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2E79A0D-5A92-6549-A3BA-FB6C2A5E9F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1755" y="3076322"/>
            <a:ext cx="10948493" cy="705355"/>
          </a:xfrm>
        </p:spPr>
        <p:txBody>
          <a:bodyPr anchor="ctr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583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Title Sky text 44pt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735108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  <p:extLst>
    <p:ext uri="{DCECCB84-F9BA-43D5-87BE-67443E8EF086}">
      <p15:sldGuideLst xmlns:p15="http://schemas.microsoft.com/office/powerpoint/2012/main">
        <p15:guide id="1" orient="horz" pos="2073">
          <p15:clr>
            <a:srgbClr val="FBAE40"/>
          </p15:clr>
        </p15:guide>
        <p15:guide id="2" pos="3686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Break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E77F02F-D94C-954F-A8E9-DFC6F146690A}"/>
              </a:ext>
            </a:extLst>
          </p:cNvPr>
          <p:cNvSpPr/>
          <p:nvPr userDrawn="1"/>
        </p:nvSpPr>
        <p:spPr>
          <a:xfrm>
            <a:off x="297648" y="293537"/>
            <a:ext cx="11596705" cy="6270928"/>
          </a:xfrm>
          <a:prstGeom prst="rect">
            <a:avLst/>
          </a:prstGeom>
          <a:gradFill>
            <a:gsLst>
              <a:gs pos="0">
                <a:srgbClr val="6E00FF"/>
              </a:gs>
              <a:gs pos="100000">
                <a:srgbClr val="00FFDC"/>
              </a:gs>
            </a:gsLst>
            <a:lin ang="2064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75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4C2F201-3E04-6F4A-A8AC-904D535903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1755" y="3076322"/>
            <a:ext cx="10948493" cy="705355"/>
          </a:xfrm>
        </p:spPr>
        <p:txBody>
          <a:bodyPr anchor="ctr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583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Title Sky text 44pt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493496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  <p:extLst>
    <p:ext uri="{DCECCB84-F9BA-43D5-87BE-67443E8EF086}">
      <p15:sldGuideLst xmlns:p15="http://schemas.microsoft.com/office/powerpoint/2012/main">
        <p15:guide id="1" orient="horz" pos="2073">
          <p15:clr>
            <a:srgbClr val="FBAE40"/>
          </p15:clr>
        </p15:guide>
        <p15:guide id="2" pos="3686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>
            <a:extLst>
              <a:ext uri="{FF2B5EF4-FFF2-40B4-BE49-F238E27FC236}">
                <a16:creationId xmlns:a16="http://schemas.microsoft.com/office/drawing/2014/main" id="{9E77F02F-D94C-954F-A8E9-DFC6F146690A}"/>
              </a:ext>
            </a:extLst>
          </p:cNvPr>
          <p:cNvSpPr/>
          <p:nvPr userDrawn="1"/>
        </p:nvSpPr>
        <p:spPr>
          <a:xfrm>
            <a:off x="297648" y="293537"/>
            <a:ext cx="11596705" cy="6270928"/>
          </a:xfrm>
          <a:prstGeom prst="rect">
            <a:avLst/>
          </a:prstGeom>
          <a:gradFill>
            <a:gsLst>
              <a:gs pos="50000">
                <a:srgbClr val="FA0023"/>
              </a:gs>
              <a:gs pos="0">
                <a:srgbClr val="FF7800"/>
              </a:gs>
              <a:gs pos="100000">
                <a:srgbClr val="FA0082"/>
              </a:gs>
            </a:gsLst>
            <a:lin ang="2064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75"/>
          </a:p>
        </p:txBody>
      </p:sp>
      <p:sp>
        <p:nvSpPr>
          <p:cNvPr id="7" name="Inhaltsplatzhalter 5"/>
          <p:cNvSpPr txBox="1">
            <a:spLocks/>
          </p:cNvSpPr>
          <p:nvPr userDrawn="1"/>
        </p:nvSpPr>
        <p:spPr>
          <a:xfrm>
            <a:off x="1305175" y="2049146"/>
            <a:ext cx="3356159" cy="179874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2700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tabLst>
                <a:tab pos="270000" algn="l"/>
              </a:tabLst>
              <a:defRPr sz="1100" kern="1200">
                <a:solidFill>
                  <a:srgbClr val="FFFFFF"/>
                </a:solidFill>
                <a:latin typeface="Sky Text" panose="020B0506040202020204" pitchFamily="34" charset="0"/>
                <a:ea typeface="+mn-ea"/>
                <a:cs typeface="+mn-cs"/>
              </a:defRPr>
            </a:lvl1pPr>
            <a:lvl2pPr marL="0" indent="0" algn="l" defTabSz="2700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tabLst>
                <a:tab pos="270000" algn="l"/>
              </a:tabLst>
              <a:defRPr sz="1100" kern="1200">
                <a:solidFill>
                  <a:srgbClr val="FFFFFF"/>
                </a:solidFill>
                <a:latin typeface="Sky Text" panose="020B0506040202020204" pitchFamily="34" charset="0"/>
                <a:ea typeface="+mn-ea"/>
                <a:cs typeface="+mn-cs"/>
              </a:defRPr>
            </a:lvl2pPr>
            <a:lvl3pPr marL="144000" indent="-144000" algn="l" defTabSz="2700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70000" algn="l"/>
              </a:tabLst>
              <a:defRPr sz="1100" kern="1200">
                <a:solidFill>
                  <a:srgbClr val="FFFFFF"/>
                </a:solidFill>
                <a:latin typeface="Sky Text" panose="020B0506040202020204" pitchFamily="34" charset="0"/>
                <a:ea typeface="+mn-ea"/>
                <a:cs typeface="+mn-cs"/>
              </a:defRPr>
            </a:lvl3pPr>
            <a:lvl4pPr marL="288000" indent="-144000" algn="l" defTabSz="2700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70000" algn="l"/>
              </a:tabLst>
              <a:defRPr sz="1100" kern="1200">
                <a:solidFill>
                  <a:srgbClr val="FFFFFF"/>
                </a:solidFill>
                <a:latin typeface="Sky Text" panose="020B0506040202020204" pitchFamily="34" charset="0"/>
                <a:ea typeface="+mn-ea"/>
                <a:cs typeface="+mn-cs"/>
              </a:defRPr>
            </a:lvl4pPr>
            <a:lvl5pPr marL="432000" indent="-144000" algn="l" defTabSz="2700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70000" algn="l"/>
              </a:tabLst>
              <a:defRPr sz="1100" kern="1200">
                <a:solidFill>
                  <a:srgbClr val="FFFFFF"/>
                </a:solidFill>
                <a:latin typeface="Sky Text" panose="020B0506040202020204" pitchFamily="34" charset="0"/>
                <a:ea typeface="+mn-ea"/>
                <a:cs typeface="+mn-cs"/>
              </a:defRPr>
            </a:lvl5pPr>
            <a:lvl6pPr marL="576000" indent="-144000" algn="l" defTabSz="2700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70000" algn="l"/>
              </a:tabLst>
              <a:defRPr sz="1100" kern="1200">
                <a:solidFill>
                  <a:srgbClr val="FFFFFF"/>
                </a:solidFill>
                <a:latin typeface="Sky Text" panose="020B0506040202020204" pitchFamily="34" charset="0"/>
                <a:ea typeface="+mn-ea"/>
                <a:cs typeface="+mn-cs"/>
              </a:defRPr>
            </a:lvl6pPr>
            <a:lvl7pPr marL="720000" indent="-144000" algn="l" defTabSz="2700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70000" algn="l"/>
              </a:tabLst>
              <a:defRPr sz="1100" kern="1200">
                <a:solidFill>
                  <a:srgbClr val="FFFFFF"/>
                </a:solidFill>
                <a:latin typeface="Sky Text" panose="020B0506040202020204" pitchFamily="34" charset="0"/>
                <a:ea typeface="+mn-ea"/>
                <a:cs typeface="+mn-cs"/>
              </a:defRPr>
            </a:lvl7pPr>
            <a:lvl8pPr marL="864000" indent="-144000" algn="l" defTabSz="2700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70000" algn="l"/>
              </a:tabLst>
              <a:defRPr sz="1100" kern="1200">
                <a:solidFill>
                  <a:srgbClr val="FFFFFF"/>
                </a:solidFill>
                <a:latin typeface="Sky Text" panose="020B0506040202020204" pitchFamily="34" charset="0"/>
                <a:ea typeface="+mn-ea"/>
                <a:cs typeface="+mn-cs"/>
              </a:defRPr>
            </a:lvl8pPr>
            <a:lvl9pPr marL="1008000" indent="-144000" algn="l" defTabSz="2700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70000" algn="l"/>
              </a:tabLst>
              <a:defRPr sz="1100" kern="1200">
                <a:solidFill>
                  <a:srgbClr val="FFFFFF"/>
                </a:solidFill>
                <a:latin typeface="Sky Text" panose="020B0506040202020204" pitchFamily="34" charset="0"/>
                <a:ea typeface="+mn-ea"/>
                <a:cs typeface="+mn-cs"/>
              </a:defRPr>
            </a:lvl9pPr>
          </a:lstStyle>
          <a:p>
            <a:pPr defTabSz="281192" fontAlgn="auto">
              <a:spcBef>
                <a:spcPts val="521"/>
              </a:spcBef>
              <a:spcAft>
                <a:spcPts val="0"/>
              </a:spcAft>
              <a:tabLst>
                <a:tab pos="281192" algn="l"/>
              </a:tabLst>
              <a:defRPr/>
            </a:pPr>
            <a:r>
              <a:rPr lang="de-DE" altLang="de-DE" sz="2000" dirty="0">
                <a:solidFill>
                  <a:schemeClr val="bg1"/>
                </a:solidFill>
                <a:latin typeface="Sky Text" charset="0"/>
                <a:ea typeface="Sky Text" charset="0"/>
                <a:cs typeface="Sky Text" charset="0"/>
              </a:rPr>
              <a:t>Sky Media GmbH</a:t>
            </a:r>
          </a:p>
          <a:p>
            <a:pPr defTabSz="281192" fontAlgn="auto">
              <a:spcBef>
                <a:spcPts val="521"/>
              </a:spcBef>
              <a:spcAft>
                <a:spcPts val="0"/>
              </a:spcAft>
              <a:tabLst>
                <a:tab pos="281192" algn="l"/>
              </a:tabLst>
              <a:defRPr/>
            </a:pPr>
            <a:r>
              <a:rPr lang="de-DE" altLang="de-DE" sz="2000" dirty="0">
                <a:solidFill>
                  <a:schemeClr val="bg1"/>
                </a:solidFill>
                <a:latin typeface="Sky Text" charset="0"/>
                <a:ea typeface="Sky Text" charset="0"/>
                <a:cs typeface="Sky Text" charset="0"/>
              </a:rPr>
              <a:t>Medienallee 26</a:t>
            </a:r>
          </a:p>
          <a:p>
            <a:pPr defTabSz="281192" fontAlgn="auto">
              <a:spcBef>
                <a:spcPts val="521"/>
              </a:spcBef>
              <a:spcAft>
                <a:spcPts val="0"/>
              </a:spcAft>
              <a:tabLst>
                <a:tab pos="281192" algn="l"/>
              </a:tabLst>
              <a:defRPr/>
            </a:pPr>
            <a:r>
              <a:rPr lang="de-DE" altLang="de-DE" sz="2000" dirty="0">
                <a:solidFill>
                  <a:schemeClr val="bg1"/>
                </a:solidFill>
                <a:latin typeface="Sky Text" charset="0"/>
                <a:ea typeface="Sky Text" charset="0"/>
                <a:cs typeface="Sky Text" charset="0"/>
              </a:rPr>
              <a:t>85774 Unterföhring</a:t>
            </a:r>
          </a:p>
          <a:p>
            <a:pPr defTabSz="281192" fontAlgn="auto">
              <a:spcBef>
                <a:spcPts val="521"/>
              </a:spcBef>
              <a:spcAft>
                <a:spcPts val="0"/>
              </a:spcAft>
              <a:tabLst>
                <a:tab pos="281192" algn="l"/>
              </a:tabLst>
              <a:defRPr/>
            </a:pPr>
            <a:r>
              <a:rPr lang="de-DE" altLang="de-DE" sz="2000" u="none" baseline="0" dirty="0" err="1">
                <a:solidFill>
                  <a:schemeClr val="bg1"/>
                </a:solidFill>
                <a:latin typeface="Sky Text" charset="0"/>
                <a:ea typeface="Sky Text" charset="0"/>
                <a:cs typeface="Sky Text" charset="0"/>
              </a:rPr>
              <a:t>www.skymedia.de</a:t>
            </a:r>
          </a:p>
          <a:p>
            <a:pPr defTabSz="281192" fontAlgn="auto">
              <a:spcBef>
                <a:spcPts val="521"/>
              </a:spcBef>
              <a:spcAft>
                <a:spcPts val="0"/>
              </a:spcAft>
              <a:tabLst>
                <a:tab pos="281192" algn="l"/>
              </a:tabLst>
              <a:defRPr/>
            </a:pPr>
            <a:endParaRPr lang="de-DE" altLang="de-DE" sz="2000" dirty="0" err="1">
              <a:solidFill>
                <a:schemeClr val="bg1"/>
              </a:solidFill>
              <a:latin typeface="Sky Text" charset="0"/>
              <a:ea typeface="Sky Text" charset="0"/>
              <a:cs typeface="Sky Text" charset="0"/>
            </a:endParaRPr>
          </a:p>
          <a:p>
            <a:pPr marL="0" marR="0" lvl="0" indent="0" algn="l" defTabSz="281192" rtl="0" eaLnBrk="1" fontAlgn="auto" latinLnBrk="0" hangingPunct="1">
              <a:lnSpc>
                <a:spcPts val="1733"/>
              </a:lnSpc>
              <a:spcBef>
                <a:spcPts val="52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281192" algn="l"/>
              </a:tabLst>
              <a:defRPr/>
            </a:pPr>
            <a:r>
              <a:rPr kumimoji="0" lang="de-DE" alt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ky Text" charset="0"/>
                <a:ea typeface="Sky Text" charset="0"/>
                <a:cs typeface="Sky Text" charset="0"/>
              </a:rPr>
              <a:t>E.	</a:t>
            </a:r>
            <a:r>
              <a:rPr kumimoji="0" lang="de-DE" alt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ky Text" charset="0"/>
                <a:ea typeface="Sky Text" charset="0"/>
                <a:cs typeface="Sky Text" charset="0"/>
              </a:rPr>
              <a:t>info@skymedia.de</a:t>
            </a:r>
            <a:endParaRPr kumimoji="0" lang="de-DE" altLang="de-DE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ky Text" charset="0"/>
              <a:ea typeface="Sky Text" charset="0"/>
              <a:cs typeface="Sky Text" charset="0"/>
            </a:endParaRPr>
          </a:p>
          <a:p>
            <a:pPr marL="0" marR="0" lvl="0" indent="0" algn="l" defTabSz="281192" rtl="0" eaLnBrk="1" fontAlgn="auto" latinLnBrk="0" hangingPunct="1">
              <a:lnSpc>
                <a:spcPts val="1733"/>
              </a:lnSpc>
              <a:spcBef>
                <a:spcPts val="52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281192" algn="l"/>
              </a:tabLst>
              <a:defRPr/>
            </a:pPr>
            <a:r>
              <a:rPr kumimoji="0" lang="de-DE" alt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ky Text" charset="0"/>
                <a:ea typeface="Sky Text" charset="0"/>
                <a:cs typeface="Sky Text" charset="0"/>
              </a:rPr>
              <a:t>T.	+49 (0)89 / 99 58 - 7143</a:t>
            </a:r>
          </a:p>
          <a:p>
            <a:pPr marL="0" marR="0" lvl="0" indent="0" algn="l" defTabSz="281192" rtl="0" eaLnBrk="1" fontAlgn="auto" latinLnBrk="0" hangingPunct="1">
              <a:lnSpc>
                <a:spcPts val="1733"/>
              </a:lnSpc>
              <a:spcBef>
                <a:spcPts val="52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281192" algn="l"/>
              </a:tabLst>
              <a:defRPr/>
            </a:pPr>
            <a:r>
              <a:rPr kumimoji="0" lang="de-DE" alt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ky Text" charset="0"/>
                <a:ea typeface="Sky Text" charset="0"/>
                <a:cs typeface="Sky Text" charset="0"/>
              </a:rPr>
              <a:t>F.	+49 (0)89 / 99 58 - 97143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ky Text" charset="0"/>
              <a:ea typeface="Sky Text" charset="0"/>
              <a:cs typeface="Sky Text" charset="0"/>
            </a:endParaRPr>
          </a:p>
          <a:p>
            <a:pPr defTabSz="281192" fontAlgn="auto">
              <a:spcBef>
                <a:spcPts val="521"/>
              </a:spcBef>
              <a:spcAft>
                <a:spcPts val="0"/>
              </a:spcAft>
              <a:tabLst>
                <a:tab pos="281192" algn="l"/>
              </a:tabLst>
              <a:defRPr/>
            </a:pPr>
            <a:endParaRPr lang="de-DE" altLang="de-DE" sz="2000" dirty="0">
              <a:solidFill>
                <a:schemeClr val="bg1"/>
              </a:solidFill>
              <a:latin typeface="Sky Text" charset="0"/>
              <a:ea typeface="Sky Text" charset="0"/>
              <a:cs typeface="Sky Text" charset="0"/>
            </a:endParaRPr>
          </a:p>
        </p:txBody>
      </p:sp>
      <p:sp>
        <p:nvSpPr>
          <p:cNvPr id="8" name="Inhaltsplatzhalter 5"/>
          <p:cNvSpPr txBox="1">
            <a:spLocks/>
          </p:cNvSpPr>
          <p:nvPr userDrawn="1"/>
        </p:nvSpPr>
        <p:spPr>
          <a:xfrm>
            <a:off x="1304273" y="1157789"/>
            <a:ext cx="5476800" cy="66445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2700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tabLst>
                <a:tab pos="270000" algn="l"/>
              </a:tabLst>
              <a:defRPr sz="1100" kern="1200">
                <a:solidFill>
                  <a:srgbClr val="FFFFFF"/>
                </a:solidFill>
                <a:latin typeface="Sky Text" panose="020B0506040202020204" pitchFamily="34" charset="0"/>
                <a:ea typeface="+mn-ea"/>
                <a:cs typeface="+mn-cs"/>
              </a:defRPr>
            </a:lvl1pPr>
            <a:lvl2pPr marL="0" indent="0" algn="l" defTabSz="2700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tabLst>
                <a:tab pos="270000" algn="l"/>
              </a:tabLst>
              <a:defRPr sz="1100" kern="1200">
                <a:solidFill>
                  <a:srgbClr val="FFFFFF"/>
                </a:solidFill>
                <a:latin typeface="Sky Text" panose="020B0506040202020204" pitchFamily="34" charset="0"/>
                <a:ea typeface="+mn-ea"/>
                <a:cs typeface="+mn-cs"/>
              </a:defRPr>
            </a:lvl2pPr>
            <a:lvl3pPr marL="144000" indent="-144000" algn="l" defTabSz="2700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70000" algn="l"/>
              </a:tabLst>
              <a:defRPr sz="1100" kern="1200">
                <a:solidFill>
                  <a:srgbClr val="FFFFFF"/>
                </a:solidFill>
                <a:latin typeface="Sky Text" panose="020B0506040202020204" pitchFamily="34" charset="0"/>
                <a:ea typeface="+mn-ea"/>
                <a:cs typeface="+mn-cs"/>
              </a:defRPr>
            </a:lvl3pPr>
            <a:lvl4pPr marL="288000" indent="-144000" algn="l" defTabSz="2700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70000" algn="l"/>
              </a:tabLst>
              <a:defRPr sz="1100" kern="1200">
                <a:solidFill>
                  <a:srgbClr val="FFFFFF"/>
                </a:solidFill>
                <a:latin typeface="Sky Text" panose="020B0506040202020204" pitchFamily="34" charset="0"/>
                <a:ea typeface="+mn-ea"/>
                <a:cs typeface="+mn-cs"/>
              </a:defRPr>
            </a:lvl4pPr>
            <a:lvl5pPr marL="432000" indent="-144000" algn="l" defTabSz="2700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70000" algn="l"/>
              </a:tabLst>
              <a:defRPr sz="1100" kern="1200">
                <a:solidFill>
                  <a:srgbClr val="FFFFFF"/>
                </a:solidFill>
                <a:latin typeface="Sky Text" panose="020B0506040202020204" pitchFamily="34" charset="0"/>
                <a:ea typeface="+mn-ea"/>
                <a:cs typeface="+mn-cs"/>
              </a:defRPr>
            </a:lvl5pPr>
            <a:lvl6pPr marL="576000" indent="-144000" algn="l" defTabSz="2700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70000" algn="l"/>
              </a:tabLst>
              <a:defRPr sz="1100" kern="1200">
                <a:solidFill>
                  <a:srgbClr val="FFFFFF"/>
                </a:solidFill>
                <a:latin typeface="Sky Text" panose="020B0506040202020204" pitchFamily="34" charset="0"/>
                <a:ea typeface="+mn-ea"/>
                <a:cs typeface="+mn-cs"/>
              </a:defRPr>
            </a:lvl6pPr>
            <a:lvl7pPr marL="720000" indent="-144000" algn="l" defTabSz="2700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70000" algn="l"/>
              </a:tabLst>
              <a:defRPr sz="1100" kern="1200">
                <a:solidFill>
                  <a:srgbClr val="FFFFFF"/>
                </a:solidFill>
                <a:latin typeface="Sky Text" panose="020B0506040202020204" pitchFamily="34" charset="0"/>
                <a:ea typeface="+mn-ea"/>
                <a:cs typeface="+mn-cs"/>
              </a:defRPr>
            </a:lvl7pPr>
            <a:lvl8pPr marL="864000" indent="-144000" algn="l" defTabSz="2700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70000" algn="l"/>
              </a:tabLst>
              <a:defRPr sz="1100" kern="1200">
                <a:solidFill>
                  <a:srgbClr val="FFFFFF"/>
                </a:solidFill>
                <a:latin typeface="Sky Text" panose="020B0506040202020204" pitchFamily="34" charset="0"/>
                <a:ea typeface="+mn-ea"/>
                <a:cs typeface="+mn-cs"/>
              </a:defRPr>
            </a:lvl8pPr>
            <a:lvl9pPr marL="1008000" indent="-144000" algn="l" defTabSz="2700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70000" algn="l"/>
              </a:tabLst>
              <a:defRPr sz="1100" kern="1200">
                <a:solidFill>
                  <a:srgbClr val="FFFFFF"/>
                </a:solidFill>
                <a:latin typeface="Sky Text" panose="020B0506040202020204" pitchFamily="34" charset="0"/>
                <a:ea typeface="+mn-ea"/>
                <a:cs typeface="+mn-cs"/>
              </a:defRPr>
            </a:lvl9pPr>
          </a:lstStyle>
          <a:p>
            <a:pPr defTabSz="281192" fontAlgn="auto">
              <a:spcBef>
                <a:spcPts val="521"/>
              </a:spcBef>
              <a:spcAft>
                <a:spcPts val="0"/>
              </a:spcAft>
              <a:tabLst>
                <a:tab pos="281192" algn="l"/>
              </a:tabLst>
              <a:defRPr/>
            </a:pPr>
            <a:r>
              <a:rPr lang="de-DE" altLang="de-DE" sz="2666" b="1" baseline="0" dirty="0">
                <a:solidFill>
                  <a:schemeClr val="bg1"/>
                </a:solidFill>
                <a:latin typeface="Sky Text" charset="0"/>
                <a:ea typeface="Sky Text" charset="0"/>
                <a:cs typeface="Sky Text" charset="0"/>
              </a:rPr>
              <a:t>Kontakt</a:t>
            </a:r>
          </a:p>
        </p:txBody>
      </p:sp>
      <p:sp>
        <p:nvSpPr>
          <p:cNvPr id="9" name="Textplatzhalter 2"/>
          <p:cNvSpPr>
            <a:spLocks noGrp="1"/>
          </p:cNvSpPr>
          <p:nvPr>
            <p:ph type="body" sz="quarter" idx="11" hasCustomPrompt="1"/>
          </p:nvPr>
        </p:nvSpPr>
        <p:spPr>
          <a:xfrm>
            <a:off x="6214670" y="3165144"/>
            <a:ext cx="3627967" cy="563430"/>
          </a:xfrm>
          <a:noFill/>
          <a:ln>
            <a:noFill/>
          </a:ln>
        </p:spPr>
        <p:txBody>
          <a:bodyPr/>
          <a:lstStyle>
            <a:lvl1pPr marL="0" marR="0" indent="0" algn="l" defTabSz="714228" rtl="0" eaLnBrk="1" fontAlgn="auto" latinLnBrk="0" hangingPunct="1">
              <a:lnSpc>
                <a:spcPct val="100000"/>
              </a:lnSpc>
              <a:spcBef>
                <a:spcPts val="521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DE" sz="2000" b="0" i="0">
                <a:solidFill>
                  <a:schemeClr val="bg1"/>
                </a:solidFill>
                <a:latin typeface="Sky Text" charset="0"/>
                <a:ea typeface="Sky Text" charset="0"/>
                <a:cs typeface="Sky Text" charset="0"/>
              </a:defRPr>
            </a:lvl1pPr>
          </a:lstStyle>
          <a:p>
            <a:pPr marL="0" marR="0" lvl="0" indent="0" algn="l" defTabSz="714228" rtl="0" eaLnBrk="1" fontAlgn="auto" latinLnBrk="0" hangingPunct="1">
              <a:lnSpc>
                <a:spcPct val="100000"/>
              </a:lnSpc>
              <a:spcBef>
                <a:spcPts val="52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altLang="de-DE" sz="2000" dirty="0" err="1">
                <a:solidFill>
                  <a:schemeClr val="bg1"/>
                </a:solidFill>
                <a:latin typeface="Sky Text" charset="0"/>
                <a:ea typeface="Sky Text" charset="0"/>
                <a:cs typeface="Sky Text" charset="0"/>
              </a:rPr>
              <a:t>Vorname.nachname@sky.de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"/>
              <a:cs typeface=""/>
            </a:endParaRPr>
          </a:p>
        </p:txBody>
      </p:sp>
      <p:sp>
        <p:nvSpPr>
          <p:cNvPr id="10" name="Textplatzhalter 2"/>
          <p:cNvSpPr>
            <a:spLocks noGrp="1"/>
          </p:cNvSpPr>
          <p:nvPr>
            <p:ph type="body" sz="quarter" idx="12" hasCustomPrompt="1"/>
          </p:nvPr>
        </p:nvSpPr>
        <p:spPr>
          <a:xfrm>
            <a:off x="6214674" y="2050590"/>
            <a:ext cx="3627967" cy="607733"/>
          </a:xfrm>
          <a:noFill/>
          <a:ln>
            <a:noFill/>
          </a:ln>
        </p:spPr>
        <p:txBody>
          <a:bodyPr/>
          <a:lstStyle>
            <a:lvl1pPr marL="0" marR="0" indent="0" algn="l" defTabSz="714228" rtl="0" eaLnBrk="1" fontAlgn="auto" latinLnBrk="0" hangingPunct="1">
              <a:lnSpc>
                <a:spcPct val="100000"/>
              </a:lnSpc>
              <a:spcBef>
                <a:spcPts val="521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DE" sz="2000" b="0" i="0">
                <a:solidFill>
                  <a:schemeClr val="bg1"/>
                </a:solidFill>
                <a:latin typeface="Sky Text" charset="0"/>
                <a:ea typeface="Sky Text" charset="0"/>
                <a:cs typeface="Sky Text" charset="0"/>
              </a:defRPr>
            </a:lvl1pPr>
          </a:lstStyle>
          <a:p>
            <a:pPr marL="0" marR="0" lvl="0" indent="0" algn="l" defTabSz="714228" rtl="0" eaLnBrk="1" fontAlgn="auto" latinLnBrk="0" hangingPunct="1">
              <a:lnSpc>
                <a:spcPct val="100000"/>
              </a:lnSpc>
              <a:spcBef>
                <a:spcPts val="52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altLang="de-DE" sz="2000" dirty="0">
                <a:solidFill>
                  <a:schemeClr val="bg1"/>
                </a:solidFill>
                <a:latin typeface="Sky Text" charset="0"/>
                <a:ea typeface="Sky Text" charset="0"/>
                <a:cs typeface="Sky Text" charset="0"/>
              </a:rPr>
              <a:t>Abteilung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"/>
              <a:cs typeface=""/>
            </a:endParaRPr>
          </a:p>
        </p:txBody>
      </p:sp>
      <p:sp>
        <p:nvSpPr>
          <p:cNvPr id="11" name="Textplatzhalter 2"/>
          <p:cNvSpPr>
            <a:spLocks noGrp="1"/>
          </p:cNvSpPr>
          <p:nvPr>
            <p:ph type="body" sz="quarter" idx="13" hasCustomPrompt="1"/>
          </p:nvPr>
        </p:nvSpPr>
        <p:spPr>
          <a:xfrm>
            <a:off x="6214673" y="2421441"/>
            <a:ext cx="3627967" cy="465232"/>
          </a:xfrm>
          <a:noFill/>
          <a:ln>
            <a:noFill/>
          </a:ln>
        </p:spPr>
        <p:txBody>
          <a:bodyPr/>
          <a:lstStyle>
            <a:lvl1pPr marL="0" marR="0" indent="0" algn="l" defTabSz="714228" rtl="0" eaLnBrk="1" fontAlgn="auto" latinLnBrk="0" hangingPunct="1">
              <a:lnSpc>
                <a:spcPct val="100000"/>
              </a:lnSpc>
              <a:spcBef>
                <a:spcPts val="521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DE" sz="2000" b="0" i="0">
                <a:solidFill>
                  <a:schemeClr val="bg1"/>
                </a:solidFill>
                <a:latin typeface="Sky Text" charset="0"/>
                <a:ea typeface="Sky Text" charset="0"/>
                <a:cs typeface="Sky Text" charset="0"/>
              </a:defRPr>
            </a:lvl1pPr>
          </a:lstStyle>
          <a:p>
            <a:pPr marL="0" marR="0" lvl="0" indent="0" algn="l" defTabSz="714228" rtl="0" eaLnBrk="1" fontAlgn="auto" latinLnBrk="0" hangingPunct="1">
              <a:lnSpc>
                <a:spcPct val="100000"/>
              </a:lnSpc>
              <a:spcBef>
                <a:spcPts val="52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altLang="de-DE" sz="2000" dirty="0">
                <a:solidFill>
                  <a:schemeClr val="bg1"/>
                </a:solidFill>
                <a:latin typeface="Sky Text" charset="0"/>
                <a:ea typeface="Sky Text" charset="0"/>
                <a:cs typeface="Sky Text" charset="0"/>
              </a:rPr>
              <a:t>Vorname Nachname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"/>
              <a:cs typeface=""/>
            </a:endParaRPr>
          </a:p>
        </p:txBody>
      </p:sp>
      <p:sp>
        <p:nvSpPr>
          <p:cNvPr id="12" name="Textplatzhalter 2"/>
          <p:cNvSpPr>
            <a:spLocks noGrp="1"/>
          </p:cNvSpPr>
          <p:nvPr>
            <p:ph type="body" sz="quarter" idx="14" hasCustomPrompt="1"/>
          </p:nvPr>
        </p:nvSpPr>
        <p:spPr>
          <a:xfrm>
            <a:off x="6214671" y="2792216"/>
            <a:ext cx="3627967" cy="465232"/>
          </a:xfrm>
          <a:noFill/>
          <a:ln>
            <a:noFill/>
          </a:ln>
        </p:spPr>
        <p:txBody>
          <a:bodyPr/>
          <a:lstStyle>
            <a:lvl1pPr marL="0" marR="0" indent="0" algn="l" defTabSz="714228" rtl="0" eaLnBrk="1" fontAlgn="auto" latinLnBrk="0" hangingPunct="1">
              <a:lnSpc>
                <a:spcPct val="100000"/>
              </a:lnSpc>
              <a:spcBef>
                <a:spcPts val="521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DE" sz="2000" b="0" i="0">
                <a:solidFill>
                  <a:schemeClr val="bg1"/>
                </a:solidFill>
                <a:latin typeface="Sky Text" charset="0"/>
                <a:ea typeface="Sky Text" charset="0"/>
                <a:cs typeface="Sky Text" charset="0"/>
              </a:defRPr>
            </a:lvl1pPr>
          </a:lstStyle>
          <a:p>
            <a:pPr marL="0" marR="0" lvl="0" indent="0" algn="l" defTabSz="714228" rtl="0" eaLnBrk="1" fontAlgn="auto" latinLnBrk="0" hangingPunct="1">
              <a:lnSpc>
                <a:spcPct val="100000"/>
              </a:lnSpc>
              <a:spcBef>
                <a:spcPts val="52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altLang="de-DE" sz="2000" dirty="0">
                <a:solidFill>
                  <a:schemeClr val="bg1"/>
                </a:solidFill>
                <a:latin typeface="Sky Text" charset="0"/>
                <a:ea typeface="Sky Text" charset="0"/>
                <a:cs typeface="Sky Text" charset="0"/>
              </a:rPr>
              <a:t>T. +49 (0)89/9958 - </a:t>
            </a:r>
            <a:r>
              <a:rPr lang="de-DE" altLang="de-DE" sz="2000" dirty="0" err="1">
                <a:solidFill>
                  <a:schemeClr val="bg1"/>
                </a:solidFill>
                <a:latin typeface="Sky Text" charset="0"/>
                <a:ea typeface="Sky Text" charset="0"/>
                <a:cs typeface="Sky Text" charset="0"/>
              </a:rPr>
              <a:t>xxxx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"/>
              <a:cs typeface=""/>
            </a:endParaRPr>
          </a:p>
        </p:txBody>
      </p:sp>
      <p:sp>
        <p:nvSpPr>
          <p:cNvPr id="13" name="Inhaltsplatzhalter 5"/>
          <p:cNvSpPr txBox="1">
            <a:spLocks/>
          </p:cNvSpPr>
          <p:nvPr userDrawn="1"/>
        </p:nvSpPr>
        <p:spPr>
          <a:xfrm>
            <a:off x="1305175" y="2049146"/>
            <a:ext cx="3356159" cy="179874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2700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tabLst>
                <a:tab pos="270000" algn="l"/>
              </a:tabLst>
              <a:defRPr sz="1100" kern="1200">
                <a:solidFill>
                  <a:srgbClr val="FFFFFF"/>
                </a:solidFill>
                <a:latin typeface="Sky Text" panose="020B0506040202020204" pitchFamily="34" charset="0"/>
                <a:ea typeface="+mn-ea"/>
                <a:cs typeface="+mn-cs"/>
              </a:defRPr>
            </a:lvl1pPr>
            <a:lvl2pPr marL="0" indent="0" algn="l" defTabSz="2700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tabLst>
                <a:tab pos="270000" algn="l"/>
              </a:tabLst>
              <a:defRPr sz="1100" kern="1200">
                <a:solidFill>
                  <a:srgbClr val="FFFFFF"/>
                </a:solidFill>
                <a:latin typeface="Sky Text" panose="020B0506040202020204" pitchFamily="34" charset="0"/>
                <a:ea typeface="+mn-ea"/>
                <a:cs typeface="+mn-cs"/>
              </a:defRPr>
            </a:lvl2pPr>
            <a:lvl3pPr marL="144000" indent="-144000" algn="l" defTabSz="2700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70000" algn="l"/>
              </a:tabLst>
              <a:defRPr sz="1100" kern="1200">
                <a:solidFill>
                  <a:srgbClr val="FFFFFF"/>
                </a:solidFill>
                <a:latin typeface="Sky Text" panose="020B0506040202020204" pitchFamily="34" charset="0"/>
                <a:ea typeface="+mn-ea"/>
                <a:cs typeface="+mn-cs"/>
              </a:defRPr>
            </a:lvl3pPr>
            <a:lvl4pPr marL="288000" indent="-144000" algn="l" defTabSz="2700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70000" algn="l"/>
              </a:tabLst>
              <a:defRPr sz="1100" kern="1200">
                <a:solidFill>
                  <a:srgbClr val="FFFFFF"/>
                </a:solidFill>
                <a:latin typeface="Sky Text" panose="020B0506040202020204" pitchFamily="34" charset="0"/>
                <a:ea typeface="+mn-ea"/>
                <a:cs typeface="+mn-cs"/>
              </a:defRPr>
            </a:lvl4pPr>
            <a:lvl5pPr marL="432000" indent="-144000" algn="l" defTabSz="2700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70000" algn="l"/>
              </a:tabLst>
              <a:defRPr sz="1100" kern="1200">
                <a:solidFill>
                  <a:srgbClr val="FFFFFF"/>
                </a:solidFill>
                <a:latin typeface="Sky Text" panose="020B0506040202020204" pitchFamily="34" charset="0"/>
                <a:ea typeface="+mn-ea"/>
                <a:cs typeface="+mn-cs"/>
              </a:defRPr>
            </a:lvl5pPr>
            <a:lvl6pPr marL="576000" indent="-144000" algn="l" defTabSz="2700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70000" algn="l"/>
              </a:tabLst>
              <a:defRPr sz="1100" kern="1200">
                <a:solidFill>
                  <a:srgbClr val="FFFFFF"/>
                </a:solidFill>
                <a:latin typeface="Sky Text" panose="020B0506040202020204" pitchFamily="34" charset="0"/>
                <a:ea typeface="+mn-ea"/>
                <a:cs typeface="+mn-cs"/>
              </a:defRPr>
            </a:lvl6pPr>
            <a:lvl7pPr marL="720000" indent="-144000" algn="l" defTabSz="2700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70000" algn="l"/>
              </a:tabLst>
              <a:defRPr sz="1100" kern="1200">
                <a:solidFill>
                  <a:srgbClr val="FFFFFF"/>
                </a:solidFill>
                <a:latin typeface="Sky Text" panose="020B0506040202020204" pitchFamily="34" charset="0"/>
                <a:ea typeface="+mn-ea"/>
                <a:cs typeface="+mn-cs"/>
              </a:defRPr>
            </a:lvl7pPr>
            <a:lvl8pPr marL="864000" indent="-144000" algn="l" defTabSz="2700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70000" algn="l"/>
              </a:tabLst>
              <a:defRPr sz="1100" kern="1200">
                <a:solidFill>
                  <a:srgbClr val="FFFFFF"/>
                </a:solidFill>
                <a:latin typeface="Sky Text" panose="020B0506040202020204" pitchFamily="34" charset="0"/>
                <a:ea typeface="+mn-ea"/>
                <a:cs typeface="+mn-cs"/>
              </a:defRPr>
            </a:lvl8pPr>
            <a:lvl9pPr marL="1008000" indent="-144000" algn="l" defTabSz="2700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70000" algn="l"/>
              </a:tabLst>
              <a:defRPr sz="1100" kern="1200">
                <a:solidFill>
                  <a:srgbClr val="FFFFFF"/>
                </a:solidFill>
                <a:latin typeface="Sky Text" panose="020B0506040202020204" pitchFamily="34" charset="0"/>
                <a:ea typeface="+mn-ea"/>
                <a:cs typeface="+mn-cs"/>
              </a:defRPr>
            </a:lvl9pPr>
          </a:lstStyle>
          <a:p>
            <a:pPr defTabSz="281192" fontAlgn="auto">
              <a:spcBef>
                <a:spcPts val="521"/>
              </a:spcBef>
              <a:spcAft>
                <a:spcPts val="0"/>
              </a:spcAft>
              <a:tabLst>
                <a:tab pos="281192" algn="l"/>
              </a:tabLst>
              <a:defRPr/>
            </a:pPr>
            <a:r>
              <a:rPr lang="de-DE" altLang="de-DE" sz="2000" dirty="0">
                <a:solidFill>
                  <a:schemeClr val="bg1"/>
                </a:solidFill>
                <a:latin typeface="Sky Text" charset="0"/>
                <a:ea typeface="Sky Text" charset="0"/>
                <a:cs typeface="Sky Text" charset="0"/>
              </a:rPr>
              <a:t>Sky Media GmbH</a:t>
            </a:r>
          </a:p>
          <a:p>
            <a:pPr defTabSz="281192" fontAlgn="auto">
              <a:spcBef>
                <a:spcPts val="521"/>
              </a:spcBef>
              <a:spcAft>
                <a:spcPts val="0"/>
              </a:spcAft>
              <a:tabLst>
                <a:tab pos="281192" algn="l"/>
              </a:tabLst>
              <a:defRPr/>
            </a:pPr>
            <a:r>
              <a:rPr lang="de-DE" altLang="de-DE" sz="2000" dirty="0">
                <a:solidFill>
                  <a:schemeClr val="bg1"/>
                </a:solidFill>
                <a:latin typeface="Sky Text" charset="0"/>
                <a:ea typeface="Sky Text" charset="0"/>
                <a:cs typeface="Sky Text" charset="0"/>
              </a:rPr>
              <a:t>Medienallee 26</a:t>
            </a:r>
          </a:p>
          <a:p>
            <a:pPr defTabSz="281192" fontAlgn="auto">
              <a:spcBef>
                <a:spcPts val="521"/>
              </a:spcBef>
              <a:spcAft>
                <a:spcPts val="0"/>
              </a:spcAft>
              <a:tabLst>
                <a:tab pos="281192" algn="l"/>
              </a:tabLst>
              <a:defRPr/>
            </a:pPr>
            <a:r>
              <a:rPr lang="de-DE" altLang="de-DE" sz="2000" dirty="0">
                <a:solidFill>
                  <a:schemeClr val="bg1"/>
                </a:solidFill>
                <a:latin typeface="Sky Text" charset="0"/>
                <a:ea typeface="Sky Text" charset="0"/>
                <a:cs typeface="Sky Text" charset="0"/>
              </a:rPr>
              <a:t>85774 Unterföhring</a:t>
            </a:r>
          </a:p>
          <a:p>
            <a:pPr defTabSz="281192" fontAlgn="auto">
              <a:spcBef>
                <a:spcPts val="521"/>
              </a:spcBef>
              <a:spcAft>
                <a:spcPts val="0"/>
              </a:spcAft>
              <a:tabLst>
                <a:tab pos="281192" algn="l"/>
              </a:tabLst>
              <a:defRPr/>
            </a:pPr>
            <a:r>
              <a:rPr lang="de-DE" altLang="de-DE" sz="2000" u="none" baseline="0" dirty="0" err="1">
                <a:solidFill>
                  <a:schemeClr val="bg1"/>
                </a:solidFill>
                <a:latin typeface="Sky Text" charset="0"/>
                <a:ea typeface="Sky Text" charset="0"/>
                <a:cs typeface="Sky Text" charset="0"/>
              </a:rPr>
              <a:t>www.skymedia.de</a:t>
            </a:r>
          </a:p>
          <a:p>
            <a:pPr defTabSz="281192" fontAlgn="auto">
              <a:spcBef>
                <a:spcPts val="521"/>
              </a:spcBef>
              <a:spcAft>
                <a:spcPts val="0"/>
              </a:spcAft>
              <a:tabLst>
                <a:tab pos="281192" algn="l"/>
              </a:tabLst>
              <a:defRPr/>
            </a:pPr>
            <a:endParaRPr lang="de-DE" altLang="de-DE" sz="2000" dirty="0" err="1">
              <a:solidFill>
                <a:schemeClr val="bg1"/>
              </a:solidFill>
              <a:latin typeface="Sky Text" charset="0"/>
              <a:ea typeface="Sky Text" charset="0"/>
              <a:cs typeface="Sky Text" charset="0"/>
            </a:endParaRPr>
          </a:p>
          <a:p>
            <a:pPr marL="0" marR="0" lvl="0" indent="0" algn="l" defTabSz="281192" rtl="0" eaLnBrk="1" fontAlgn="auto" latinLnBrk="0" hangingPunct="1">
              <a:lnSpc>
                <a:spcPts val="1733"/>
              </a:lnSpc>
              <a:spcBef>
                <a:spcPts val="52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281192" algn="l"/>
              </a:tabLst>
              <a:defRPr/>
            </a:pPr>
            <a:r>
              <a:rPr kumimoji="0" lang="de-DE" alt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ky Text" charset="0"/>
                <a:ea typeface="Sky Text" charset="0"/>
                <a:cs typeface="Sky Text" charset="0"/>
              </a:rPr>
              <a:t>E.	</a:t>
            </a:r>
            <a:r>
              <a:rPr kumimoji="0" lang="de-DE" alt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ky Text" charset="0"/>
                <a:ea typeface="Sky Text" charset="0"/>
                <a:cs typeface="Sky Text" charset="0"/>
              </a:rPr>
              <a:t>info@skymedia.de</a:t>
            </a:r>
            <a:endParaRPr kumimoji="0" lang="de-DE" altLang="de-DE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ky Text" charset="0"/>
              <a:ea typeface="Sky Text" charset="0"/>
              <a:cs typeface="Sky Text" charset="0"/>
            </a:endParaRPr>
          </a:p>
          <a:p>
            <a:pPr marL="0" marR="0" lvl="0" indent="0" algn="l" defTabSz="281192" rtl="0" eaLnBrk="1" fontAlgn="auto" latinLnBrk="0" hangingPunct="1">
              <a:lnSpc>
                <a:spcPts val="1733"/>
              </a:lnSpc>
              <a:spcBef>
                <a:spcPts val="52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281192" algn="l"/>
              </a:tabLst>
              <a:defRPr/>
            </a:pPr>
            <a:r>
              <a:rPr kumimoji="0" lang="de-DE" alt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ky Text" charset="0"/>
                <a:ea typeface="Sky Text" charset="0"/>
                <a:cs typeface="Sky Text" charset="0"/>
              </a:rPr>
              <a:t>T.	+49 (0)89 / 99 58 - 7143</a:t>
            </a:r>
          </a:p>
          <a:p>
            <a:pPr marL="0" marR="0" lvl="0" indent="0" algn="l" defTabSz="281192" rtl="0" eaLnBrk="1" fontAlgn="auto" latinLnBrk="0" hangingPunct="1">
              <a:lnSpc>
                <a:spcPts val="1733"/>
              </a:lnSpc>
              <a:spcBef>
                <a:spcPts val="52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281192" algn="l"/>
              </a:tabLst>
              <a:defRPr/>
            </a:pPr>
            <a:r>
              <a:rPr kumimoji="0" lang="de-DE" alt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ky Text" charset="0"/>
                <a:ea typeface="Sky Text" charset="0"/>
                <a:cs typeface="Sky Text" charset="0"/>
              </a:rPr>
              <a:t>F.	+49 (0)89 / 99 58 - 97143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ky Text" charset="0"/>
              <a:ea typeface="Sky Text" charset="0"/>
              <a:cs typeface="Sky Text" charset="0"/>
            </a:endParaRPr>
          </a:p>
          <a:p>
            <a:pPr defTabSz="281192" fontAlgn="auto">
              <a:spcBef>
                <a:spcPts val="521"/>
              </a:spcBef>
              <a:spcAft>
                <a:spcPts val="0"/>
              </a:spcAft>
              <a:tabLst>
                <a:tab pos="281192" algn="l"/>
              </a:tabLst>
              <a:defRPr/>
            </a:pPr>
            <a:endParaRPr lang="de-DE" altLang="de-DE" sz="2000" dirty="0">
              <a:solidFill>
                <a:schemeClr val="bg1"/>
              </a:solidFill>
              <a:latin typeface="Sky Text" charset="0"/>
              <a:ea typeface="Sky Text" charset="0"/>
              <a:cs typeface="Sky Text" charset="0"/>
            </a:endParaRPr>
          </a:p>
        </p:txBody>
      </p:sp>
      <p:sp>
        <p:nvSpPr>
          <p:cNvPr id="14" name="Inhaltsplatzhalter 5"/>
          <p:cNvSpPr txBox="1">
            <a:spLocks/>
          </p:cNvSpPr>
          <p:nvPr userDrawn="1"/>
        </p:nvSpPr>
        <p:spPr>
          <a:xfrm>
            <a:off x="1304273" y="1157789"/>
            <a:ext cx="5476800" cy="66445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2700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tabLst>
                <a:tab pos="270000" algn="l"/>
              </a:tabLst>
              <a:defRPr sz="1100" kern="1200">
                <a:solidFill>
                  <a:srgbClr val="FFFFFF"/>
                </a:solidFill>
                <a:latin typeface="Sky Text" panose="020B0506040202020204" pitchFamily="34" charset="0"/>
                <a:ea typeface="+mn-ea"/>
                <a:cs typeface="+mn-cs"/>
              </a:defRPr>
            </a:lvl1pPr>
            <a:lvl2pPr marL="0" indent="0" algn="l" defTabSz="2700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tabLst>
                <a:tab pos="270000" algn="l"/>
              </a:tabLst>
              <a:defRPr sz="1100" kern="1200">
                <a:solidFill>
                  <a:srgbClr val="FFFFFF"/>
                </a:solidFill>
                <a:latin typeface="Sky Text" panose="020B0506040202020204" pitchFamily="34" charset="0"/>
                <a:ea typeface="+mn-ea"/>
                <a:cs typeface="+mn-cs"/>
              </a:defRPr>
            </a:lvl2pPr>
            <a:lvl3pPr marL="144000" indent="-144000" algn="l" defTabSz="2700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70000" algn="l"/>
              </a:tabLst>
              <a:defRPr sz="1100" kern="1200">
                <a:solidFill>
                  <a:srgbClr val="FFFFFF"/>
                </a:solidFill>
                <a:latin typeface="Sky Text" panose="020B0506040202020204" pitchFamily="34" charset="0"/>
                <a:ea typeface="+mn-ea"/>
                <a:cs typeface="+mn-cs"/>
              </a:defRPr>
            </a:lvl3pPr>
            <a:lvl4pPr marL="288000" indent="-144000" algn="l" defTabSz="2700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70000" algn="l"/>
              </a:tabLst>
              <a:defRPr sz="1100" kern="1200">
                <a:solidFill>
                  <a:srgbClr val="FFFFFF"/>
                </a:solidFill>
                <a:latin typeface="Sky Text" panose="020B0506040202020204" pitchFamily="34" charset="0"/>
                <a:ea typeface="+mn-ea"/>
                <a:cs typeface="+mn-cs"/>
              </a:defRPr>
            </a:lvl4pPr>
            <a:lvl5pPr marL="432000" indent="-144000" algn="l" defTabSz="2700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70000" algn="l"/>
              </a:tabLst>
              <a:defRPr sz="1100" kern="1200">
                <a:solidFill>
                  <a:srgbClr val="FFFFFF"/>
                </a:solidFill>
                <a:latin typeface="Sky Text" panose="020B0506040202020204" pitchFamily="34" charset="0"/>
                <a:ea typeface="+mn-ea"/>
                <a:cs typeface="+mn-cs"/>
              </a:defRPr>
            </a:lvl5pPr>
            <a:lvl6pPr marL="576000" indent="-144000" algn="l" defTabSz="2700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70000" algn="l"/>
              </a:tabLst>
              <a:defRPr sz="1100" kern="1200">
                <a:solidFill>
                  <a:srgbClr val="FFFFFF"/>
                </a:solidFill>
                <a:latin typeface="Sky Text" panose="020B0506040202020204" pitchFamily="34" charset="0"/>
                <a:ea typeface="+mn-ea"/>
                <a:cs typeface="+mn-cs"/>
              </a:defRPr>
            </a:lvl6pPr>
            <a:lvl7pPr marL="720000" indent="-144000" algn="l" defTabSz="2700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70000" algn="l"/>
              </a:tabLst>
              <a:defRPr sz="1100" kern="1200">
                <a:solidFill>
                  <a:srgbClr val="FFFFFF"/>
                </a:solidFill>
                <a:latin typeface="Sky Text" panose="020B0506040202020204" pitchFamily="34" charset="0"/>
                <a:ea typeface="+mn-ea"/>
                <a:cs typeface="+mn-cs"/>
              </a:defRPr>
            </a:lvl7pPr>
            <a:lvl8pPr marL="864000" indent="-144000" algn="l" defTabSz="2700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70000" algn="l"/>
              </a:tabLst>
              <a:defRPr sz="1100" kern="1200">
                <a:solidFill>
                  <a:srgbClr val="FFFFFF"/>
                </a:solidFill>
                <a:latin typeface="Sky Text" panose="020B0506040202020204" pitchFamily="34" charset="0"/>
                <a:ea typeface="+mn-ea"/>
                <a:cs typeface="+mn-cs"/>
              </a:defRPr>
            </a:lvl8pPr>
            <a:lvl9pPr marL="1008000" indent="-144000" algn="l" defTabSz="2700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70000" algn="l"/>
              </a:tabLst>
              <a:defRPr sz="1100" kern="1200">
                <a:solidFill>
                  <a:srgbClr val="FFFFFF"/>
                </a:solidFill>
                <a:latin typeface="Sky Text" panose="020B0506040202020204" pitchFamily="34" charset="0"/>
                <a:ea typeface="+mn-ea"/>
                <a:cs typeface="+mn-cs"/>
              </a:defRPr>
            </a:lvl9pPr>
          </a:lstStyle>
          <a:p>
            <a:pPr defTabSz="281192" fontAlgn="auto">
              <a:spcBef>
                <a:spcPts val="521"/>
              </a:spcBef>
              <a:spcAft>
                <a:spcPts val="0"/>
              </a:spcAft>
              <a:tabLst>
                <a:tab pos="281192" algn="l"/>
              </a:tabLst>
              <a:defRPr/>
            </a:pPr>
            <a:r>
              <a:rPr lang="de-DE" altLang="de-DE" sz="2666" b="1" baseline="0" dirty="0">
                <a:solidFill>
                  <a:schemeClr val="bg1"/>
                </a:solidFill>
                <a:latin typeface="Sky Text" charset="0"/>
                <a:ea typeface="Sky Text" charset="0"/>
                <a:cs typeface="Sky Text" charset="0"/>
              </a:rPr>
              <a:t>Kontakt</a:t>
            </a:r>
          </a:p>
        </p:txBody>
      </p:sp>
      <p:pic>
        <p:nvPicPr>
          <p:cNvPr id="15" name="Picture 10">
            <a:extLst>
              <a:ext uri="{FF2B5EF4-FFF2-40B4-BE49-F238E27FC236}">
                <a16:creationId xmlns:a16="http://schemas.microsoft.com/office/drawing/2014/main" id="{7A949606-4A9F-A148-B14D-AB6F899E43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7164" y="6036580"/>
            <a:ext cx="1938697" cy="426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36827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073">
          <p15:clr>
            <a:srgbClr val="FBAE40"/>
          </p15:clr>
        </p15:guide>
        <p15:guide id="2" pos="3686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-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1755" y="1668608"/>
            <a:ext cx="10948492" cy="4223616"/>
          </a:xfrm>
        </p:spPr>
        <p:txBody>
          <a:bodyPr lIns="0" tIns="0" rIns="0" bIns="0"/>
          <a:lstStyle>
            <a:lvl1pPr>
              <a:buClr>
                <a:srgbClr val="F18400"/>
              </a:buClr>
              <a:defRPr lang="en-US" sz="1875" kern="1200" dirty="0" smtClean="0">
                <a:solidFill>
                  <a:srgbClr val="45617A"/>
                </a:solidFill>
                <a:latin typeface="+mj-lt"/>
                <a:ea typeface="+mn-ea"/>
                <a:cs typeface="+mn-cs"/>
              </a:defRPr>
            </a:lvl1pPr>
            <a:lvl2pPr>
              <a:buClr>
                <a:srgbClr val="F18400"/>
              </a:buClr>
              <a:defRPr sz="1667">
                <a:solidFill>
                  <a:srgbClr val="45617A"/>
                </a:solidFill>
                <a:latin typeface="+mn-lt"/>
              </a:defRPr>
            </a:lvl2pPr>
            <a:lvl3pPr>
              <a:buClr>
                <a:srgbClr val="F18400"/>
              </a:buClr>
              <a:defRPr sz="1458">
                <a:solidFill>
                  <a:srgbClr val="45617A"/>
                </a:solidFill>
                <a:latin typeface="+mn-lt"/>
              </a:defRPr>
            </a:lvl3pPr>
            <a:lvl4pPr>
              <a:buClr>
                <a:srgbClr val="F18400"/>
              </a:buClr>
              <a:defRPr sz="1250">
                <a:solidFill>
                  <a:srgbClr val="45617A"/>
                </a:solidFill>
                <a:latin typeface="+mn-lt"/>
              </a:defRPr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621757" y="608573"/>
            <a:ext cx="10948493" cy="106003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B375428-9BE9-5844-8084-9046C43D0334}"/>
              </a:ext>
            </a:extLst>
          </p:cNvPr>
          <p:cNvSpPr/>
          <p:nvPr userDrawn="1"/>
        </p:nvSpPr>
        <p:spPr>
          <a:xfrm rot="5400000">
            <a:off x="-3381155" y="3381155"/>
            <a:ext cx="6858001" cy="95693"/>
          </a:xfrm>
          <a:prstGeom prst="rect">
            <a:avLst/>
          </a:prstGeom>
          <a:gradFill>
            <a:gsLst>
              <a:gs pos="0">
                <a:srgbClr val="F08300"/>
              </a:gs>
              <a:gs pos="100000">
                <a:srgbClr val="064497"/>
              </a:gs>
              <a:gs pos="35000">
                <a:srgbClr val="E3000F"/>
              </a:gs>
              <a:gs pos="80000">
                <a:srgbClr val="A72879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44"/>
            <a:endParaRPr lang="en-US" sz="23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69529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Sky Media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Untertitel 5"/>
          <p:cNvSpPr>
            <a:spLocks noGrp="1"/>
          </p:cNvSpPr>
          <p:nvPr>
            <p:ph type="subTitle" idx="1" hasCustomPrompt="1"/>
          </p:nvPr>
        </p:nvSpPr>
        <p:spPr>
          <a:xfrm>
            <a:off x="621755" y="6313215"/>
            <a:ext cx="10948492" cy="375164"/>
          </a:xfr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9" name="Bildplatzhalter 5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563424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DE" dirty="0"/>
          </a:p>
          <a:p>
            <a:r>
              <a:rPr lang="de-DE" dirty="0"/>
              <a:t>       Bild durch Klicken auf Symbol hinzufügen</a:t>
            </a:r>
          </a:p>
        </p:txBody>
      </p: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621754" y="5601956"/>
            <a:ext cx="10948492" cy="706140"/>
          </a:xfrm>
        </p:spPr>
        <p:txBody>
          <a:bodyPr anchor="b" anchorCtr="1">
            <a:noAutofit/>
          </a:bodyPr>
          <a:lstStyle>
            <a:lvl1pPr algn="ctr">
              <a:defRPr kumimoji="0" lang="en-US" sz="2916" b="0" i="0" u="none" strike="noStrike" kern="1200" cap="none" spc="0" normalizeH="0" baseline="0" noProof="0" dirty="0" smtClean="0">
                <a:ln>
                  <a:noFill/>
                </a:ln>
                <a:gradFill flip="none" rotWithShape="1">
                  <a:gsLst>
                    <a:gs pos="0">
                      <a:srgbClr val="FF9E00"/>
                    </a:gs>
                    <a:gs pos="100000">
                      <a:srgbClr val="0071FF"/>
                    </a:gs>
                    <a:gs pos="35000">
                      <a:srgbClr val="E10000"/>
                    </a:gs>
                    <a:gs pos="85000">
                      <a:srgbClr val="21429C"/>
                    </a:gs>
                    <a:gs pos="60000">
                      <a:srgbClr val="B5007D"/>
                    </a:gs>
                  </a:gsLst>
                  <a:lin ang="0" scaled="1"/>
                  <a:tileRect/>
                </a:gradFill>
                <a:effectLst/>
                <a:uLnTx/>
                <a:uFillTx/>
                <a:latin typeface="+mj-lt"/>
                <a:ea typeface="+mj-ea"/>
                <a:cs typeface="Sky Text Light"/>
              </a:defRPr>
            </a:lvl1pPr>
          </a:lstStyle>
          <a:p>
            <a:r>
              <a:rPr kumimoji="0" lang="en-US" sz="2916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FF9E00"/>
                    </a:gs>
                    <a:gs pos="100000">
                      <a:srgbClr val="0071FF"/>
                    </a:gs>
                    <a:gs pos="35000">
                      <a:srgbClr val="E10000"/>
                    </a:gs>
                    <a:gs pos="85000">
                      <a:srgbClr val="21429C"/>
                    </a:gs>
                    <a:gs pos="60000">
                      <a:srgbClr val="B5007D"/>
                    </a:gs>
                  </a:gsLst>
                  <a:lin ang="0" scaled="1"/>
                  <a:tileRect/>
                </a:gradFill>
                <a:effectLst/>
                <a:uLnTx/>
                <a:uFillTx/>
                <a:latin typeface="+mj-lt"/>
                <a:ea typeface="+mj-ea"/>
              </a:rPr>
              <a:t>Headline</a:t>
            </a:r>
            <a:endParaRPr lang="en-GB" dirty="0"/>
          </a:p>
        </p:txBody>
      </p:sp>
      <p:pic>
        <p:nvPicPr>
          <p:cNvPr id="14" name="Picture 10">
            <a:extLst>
              <a:ext uri="{FF2B5EF4-FFF2-40B4-BE49-F238E27FC236}">
                <a16:creationId xmlns:a16="http://schemas.microsoft.com/office/drawing/2014/main" id="{BA603EFE-0404-FC4B-A0A3-C8729A8C89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7164" y="6036580"/>
            <a:ext cx="1936780" cy="425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4879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  <p:extLst>
    <p:ext uri="{DCECCB84-F9BA-43D5-87BE-67443E8EF086}">
      <p15:sldGuideLst xmlns:p15="http://schemas.microsoft.com/office/powerpoint/2012/main">
        <p15:guide id="1" orient="horz" pos="2073">
          <p15:clr>
            <a:srgbClr val="FBAE40"/>
          </p15:clr>
        </p15:guide>
        <p15:guide id="2" pos="3686">
          <p15:clr>
            <a:srgbClr val="FBAE40"/>
          </p15:clr>
        </p15:guide>
        <p15:guide id="3" orient="horz" pos="2173">
          <p15:clr>
            <a:srgbClr val="FBAE40"/>
          </p15:clr>
        </p15:guide>
        <p15:guide id="4" pos="3786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 - Sky Media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1754" y="4830533"/>
            <a:ext cx="10948492" cy="706140"/>
          </a:xfrm>
        </p:spPr>
        <p:txBody>
          <a:bodyPr anchor="b" anchorCtr="1">
            <a:noAutofit/>
          </a:bodyPr>
          <a:lstStyle>
            <a:lvl1pPr algn="ctr">
              <a:defRPr sz="2916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1755" y="5552549"/>
            <a:ext cx="10948492" cy="702834"/>
          </a:xfrm>
          <a:noFill/>
        </p:spPr>
        <p:txBody>
          <a:bodyPr anchor="t" anchorCtr="1">
            <a:noAutofit/>
          </a:bodyPr>
          <a:lstStyle>
            <a:lvl1pPr marL="0" indent="0" algn="ctr">
              <a:buNone/>
              <a:defRPr sz="2083">
                <a:solidFill>
                  <a:srgbClr val="323232"/>
                </a:solidFill>
                <a:latin typeface="+mn-lt"/>
              </a:defRPr>
            </a:lvl1pPr>
            <a:lvl2pPr marL="609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6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3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4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B0ACC0B-ACA5-8645-804C-356A9393B9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1232" y="2380193"/>
            <a:ext cx="6009537" cy="1315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8526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orient="horz" pos="2073">
          <p15:clr>
            <a:srgbClr val="FBAE40"/>
          </p15:clr>
        </p15:guide>
        <p15:guide id="2" pos="3686">
          <p15:clr>
            <a:srgbClr val="FBAE40"/>
          </p15:clr>
        </p15:guide>
        <p15:guide id="3" orient="horz" pos="2173">
          <p15:clr>
            <a:srgbClr val="FBAE40"/>
          </p15:clr>
        </p15:guide>
        <p15:guide id="4" pos="3786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 - adsmar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3105" y="2263981"/>
            <a:ext cx="6226018" cy="15875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1754" y="4830533"/>
            <a:ext cx="10948492" cy="706140"/>
          </a:xfrm>
        </p:spPr>
        <p:txBody>
          <a:bodyPr anchor="b" anchorCtr="1">
            <a:noAutofit/>
          </a:bodyPr>
          <a:lstStyle>
            <a:lvl1pPr algn="ctr">
              <a:defRPr sz="2916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1755" y="5552549"/>
            <a:ext cx="10948492" cy="702834"/>
          </a:xfrm>
          <a:noFill/>
        </p:spPr>
        <p:txBody>
          <a:bodyPr anchor="t" anchorCtr="1">
            <a:noAutofit/>
          </a:bodyPr>
          <a:lstStyle>
            <a:lvl1pPr marL="0" indent="0" algn="ctr">
              <a:buNone/>
              <a:defRPr sz="2083">
                <a:solidFill>
                  <a:srgbClr val="323232"/>
                </a:solidFill>
                <a:latin typeface="+mn-lt"/>
              </a:defRPr>
            </a:lvl1pPr>
            <a:lvl2pPr marL="609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6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3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4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926612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orient="horz" pos="2073">
          <p15:clr>
            <a:srgbClr val="FBAE40"/>
          </p15:clr>
        </p15:guide>
        <p15:guide id="2" pos="3686">
          <p15:clr>
            <a:srgbClr val="FBAE40"/>
          </p15:clr>
        </p15:guide>
        <p15:guide id="3" orient="horz" pos="2173">
          <p15:clr>
            <a:srgbClr val="FBAE40"/>
          </p15:clr>
        </p15:guide>
        <p15:guide id="4" pos="3786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 - Content vis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1667" baseline="0">
                <a:solidFill>
                  <a:schemeClr val="bg1"/>
                </a:solidFill>
              </a:defRPr>
            </a:lvl1pPr>
          </a:lstStyle>
          <a:p>
            <a:endParaRPr lang="de-DE" dirty="0"/>
          </a:p>
          <a:p>
            <a:r>
              <a:rPr lang="de-DE" dirty="0"/>
              <a:t>       Bild durch Klicken auf Symbol hinzufügen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1754" y="4830533"/>
            <a:ext cx="10948492" cy="706140"/>
          </a:xfrm>
        </p:spPr>
        <p:txBody>
          <a:bodyPr anchor="b" anchorCtr="1">
            <a:noAutofit/>
          </a:bodyPr>
          <a:lstStyle>
            <a:lvl1pPr algn="ctr">
              <a:defRPr sz="2916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1755" y="5552549"/>
            <a:ext cx="10948492" cy="702834"/>
          </a:xfrm>
          <a:noFill/>
        </p:spPr>
        <p:txBody>
          <a:bodyPr anchor="t" anchorCtr="1">
            <a:noAutofit/>
          </a:bodyPr>
          <a:lstStyle>
            <a:lvl1pPr marL="0" indent="0" algn="ctr">
              <a:buNone/>
              <a:defRPr sz="2083">
                <a:solidFill>
                  <a:schemeClr val="bg1"/>
                </a:solidFill>
                <a:latin typeface="+mn-lt"/>
              </a:defRPr>
            </a:lvl1pPr>
            <a:lvl2pPr marL="609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6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3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4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544455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orient="horz" pos="2073">
          <p15:clr>
            <a:srgbClr val="FBAE40"/>
          </p15:clr>
        </p15:guide>
        <p15:guide id="2" pos="3686">
          <p15:clr>
            <a:srgbClr val="FBAE40"/>
          </p15:clr>
        </p15:guide>
        <p15:guide id="3" orient="horz" pos="2173">
          <p15:clr>
            <a:srgbClr val="FBAE40"/>
          </p15:clr>
        </p15:guide>
        <p15:guide id="4" pos="3786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1755" y="608571"/>
            <a:ext cx="10948492" cy="1060039"/>
          </a:xfrm>
        </p:spPr>
        <p:txBody>
          <a:bodyPr/>
          <a:lstStyle>
            <a:lvl1pPr>
              <a:lnSpc>
                <a:spcPts val="3125"/>
              </a:lnSpc>
              <a:spcBef>
                <a:spcPts val="0"/>
              </a:spcBef>
              <a:defRPr>
                <a:latin typeface="+mj-lt"/>
              </a:defRPr>
            </a:lvl1pPr>
          </a:lstStyle>
          <a:p>
            <a:r>
              <a:rPr lang="en-US" dirty="0"/>
              <a:t>Heading Sky text 28pt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21754" y="1684486"/>
            <a:ext cx="5353596" cy="4223614"/>
          </a:xfrm>
        </p:spPr>
        <p:txBody>
          <a:bodyPr>
            <a:noAutofit/>
          </a:bodyPr>
          <a:lstStyle>
            <a:lvl1pPr>
              <a:defRPr sz="1875">
                <a:solidFill>
                  <a:srgbClr val="323232"/>
                </a:solidFill>
              </a:defRPr>
            </a:lvl1pPr>
            <a:lvl2pPr>
              <a:defRPr sz="1667">
                <a:solidFill>
                  <a:srgbClr val="323232"/>
                </a:solidFill>
              </a:defRPr>
            </a:lvl2pPr>
            <a:lvl3pPr>
              <a:defRPr sz="1458">
                <a:solidFill>
                  <a:srgbClr val="323232"/>
                </a:solidFill>
              </a:defRPr>
            </a:lvl3pPr>
            <a:lvl4pPr>
              <a:defRPr sz="1250">
                <a:solidFill>
                  <a:srgbClr val="323232"/>
                </a:solidFill>
              </a:defRPr>
            </a:lvl4pPr>
            <a:lvl5pPr>
              <a:defRPr sz="1562"/>
            </a:lvl5pPr>
            <a:lvl6pPr>
              <a:defRPr sz="2396"/>
            </a:lvl6pPr>
            <a:lvl7pPr>
              <a:defRPr sz="2396"/>
            </a:lvl7pPr>
            <a:lvl8pPr>
              <a:defRPr sz="2396"/>
            </a:lvl8pPr>
            <a:lvl9pPr>
              <a:defRPr sz="2396"/>
            </a:lvl9pPr>
          </a:lstStyle>
          <a:p>
            <a:r>
              <a:rPr lang="en-US" dirty="0"/>
              <a:t>Bullet point Sky text 18pt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222501" y="1684486"/>
            <a:ext cx="5347745" cy="4223614"/>
          </a:xfrm>
        </p:spPr>
        <p:txBody>
          <a:bodyPr>
            <a:noAutofit/>
          </a:bodyPr>
          <a:lstStyle>
            <a:lvl1pPr>
              <a:defRPr sz="1875">
                <a:solidFill>
                  <a:srgbClr val="323232"/>
                </a:solidFill>
              </a:defRPr>
            </a:lvl1pPr>
            <a:lvl2pPr>
              <a:defRPr sz="1667">
                <a:solidFill>
                  <a:srgbClr val="323232"/>
                </a:solidFill>
              </a:defRPr>
            </a:lvl2pPr>
            <a:lvl3pPr>
              <a:defRPr sz="1458">
                <a:solidFill>
                  <a:srgbClr val="323232"/>
                </a:solidFill>
              </a:defRPr>
            </a:lvl3pPr>
            <a:lvl4pPr>
              <a:defRPr sz="1250">
                <a:solidFill>
                  <a:srgbClr val="323232"/>
                </a:solidFill>
              </a:defRPr>
            </a:lvl4pPr>
            <a:lvl5pPr>
              <a:defRPr sz="1562"/>
            </a:lvl5pPr>
            <a:lvl6pPr>
              <a:defRPr sz="2396"/>
            </a:lvl6pPr>
            <a:lvl7pPr>
              <a:defRPr sz="2396"/>
            </a:lvl7pPr>
            <a:lvl8pPr>
              <a:defRPr sz="2396"/>
            </a:lvl8pPr>
            <a:lvl9pPr>
              <a:defRPr sz="2396"/>
            </a:lvl9pPr>
          </a:lstStyle>
          <a:p>
            <a:r>
              <a:rPr lang="en-US" dirty="0"/>
              <a:t>Bullet point Sky text 18pt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C24FD413-3AF6-E345-B320-99A1458283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1755" y="5991657"/>
            <a:ext cx="4872592" cy="347282"/>
          </a:xfrm>
        </p:spPr>
        <p:txBody>
          <a:bodyPr anchor="b"/>
          <a:lstStyle>
            <a:lvl1pPr marL="0" indent="0">
              <a:buNone/>
              <a:defRPr sz="937">
                <a:solidFill>
                  <a:srgbClr val="000000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4ADB4E9-A5E4-E247-8477-A92761FB76AF}"/>
              </a:ext>
            </a:extLst>
          </p:cNvPr>
          <p:cNvSpPr/>
          <p:nvPr userDrawn="1"/>
        </p:nvSpPr>
        <p:spPr>
          <a:xfrm rot="5400000">
            <a:off x="-3389314" y="3389314"/>
            <a:ext cx="6858000" cy="79373"/>
          </a:xfrm>
          <a:prstGeom prst="rect">
            <a:avLst/>
          </a:prstGeom>
          <a:gradFill>
            <a:gsLst>
              <a:gs pos="0">
                <a:srgbClr val="FF9E00"/>
              </a:gs>
              <a:gs pos="100000">
                <a:srgbClr val="0071FF"/>
              </a:gs>
              <a:gs pos="35000">
                <a:srgbClr val="E10000"/>
              </a:gs>
              <a:gs pos="85000">
                <a:srgbClr val="21429C"/>
              </a:gs>
              <a:gs pos="60000">
                <a:srgbClr val="B5007D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75" dirty="0"/>
          </a:p>
        </p:txBody>
      </p:sp>
      <p:pic>
        <p:nvPicPr>
          <p:cNvPr id="12" name="Picture 10">
            <a:extLst>
              <a:ext uri="{FF2B5EF4-FFF2-40B4-BE49-F238E27FC236}">
                <a16:creationId xmlns:a16="http://schemas.microsoft.com/office/drawing/2014/main" id="{BA603EFE-0404-FC4B-A0A3-C8729A8C89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7164" y="6036580"/>
            <a:ext cx="1936780" cy="425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116940"/>
      </p:ext>
    </p:extLst>
  </p:cSld>
  <p:clrMapOvr>
    <a:masterClrMapping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 userDrawn="1"/>
        </p:nvSpPr>
        <p:spPr>
          <a:xfrm>
            <a:off x="5772876" y="6344846"/>
            <a:ext cx="646249" cy="273340"/>
          </a:xfrm>
          <a:prstGeom prst="rect">
            <a:avLst/>
          </a:prstGeom>
          <a:noFill/>
        </p:spPr>
        <p:txBody>
          <a:bodyPr wrap="square" lIns="121916" tIns="60959" rIns="121916" bIns="60959" anchor="b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ky InfoText Rg" pitchFamily="34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ky InfoText Rg" pitchFamily="34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ky InfoText Rg" pitchFamily="34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ky InfoText Rg" pitchFamily="34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ky InfoText Rg" pitchFamily="34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ky InfoText Rg" pitchFamily="34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ky InfoText Rg" pitchFamily="34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ky InfoText Rg" pitchFamily="34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ky InfoText Rg" pitchFamily="34" charset="0"/>
                <a:ea typeface="ＭＳ Ｐゴシック" charset="-128"/>
              </a:defRPr>
            </a:lvl9pPr>
          </a:lstStyle>
          <a:p>
            <a:pPr algn="ctr" eaLnBrk="1" hangingPunct="1"/>
            <a:fld id="{A3E74764-7F79-4AA1-A99C-FCB3B3696879}" type="slidenum">
              <a:rPr lang="en-US" sz="937">
                <a:solidFill>
                  <a:schemeClr val="tx1"/>
                </a:solidFill>
                <a:latin typeface="+mj-lt"/>
                <a:ea typeface="Sky Text"/>
              </a:rPr>
              <a:pPr algn="ctr" eaLnBrk="1" hangingPunct="1"/>
              <a:t>‹N›</a:t>
            </a:fld>
            <a:endParaRPr lang="en-US" sz="937" dirty="0">
              <a:solidFill>
                <a:schemeClr val="tx1"/>
              </a:solidFill>
              <a:latin typeface="+mj-lt"/>
              <a:ea typeface="Sky Tex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1755" y="1684484"/>
            <a:ext cx="10948492" cy="4223616"/>
          </a:xfrm>
        </p:spPr>
        <p:txBody>
          <a:bodyPr lIns="0" tIns="0" rIns="0" bIns="0"/>
          <a:lstStyle>
            <a:lvl1pPr>
              <a:buClr>
                <a:srgbClr val="0644A1"/>
              </a:buClr>
              <a:defRPr sz="1875">
                <a:solidFill>
                  <a:srgbClr val="323232"/>
                </a:solidFill>
              </a:defRPr>
            </a:lvl1pPr>
            <a:lvl2pPr>
              <a:buClr>
                <a:srgbClr val="0644A1"/>
              </a:buClr>
              <a:defRPr sz="1667">
                <a:solidFill>
                  <a:srgbClr val="323232"/>
                </a:solidFill>
              </a:defRPr>
            </a:lvl2pPr>
            <a:lvl3pPr>
              <a:buClr>
                <a:srgbClr val="0644A1"/>
              </a:buClr>
              <a:defRPr sz="1458">
                <a:solidFill>
                  <a:srgbClr val="323232"/>
                </a:solidFill>
              </a:defRPr>
            </a:lvl3pPr>
            <a:lvl4pPr>
              <a:buClr>
                <a:srgbClr val="0644A1"/>
              </a:buClr>
              <a:defRPr sz="1250">
                <a:solidFill>
                  <a:srgbClr val="323232"/>
                </a:solidFill>
              </a:defRPr>
            </a:lvl4pPr>
          </a:lstStyle>
          <a:p>
            <a:r>
              <a:rPr lang="en-US" dirty="0"/>
              <a:t>Bullet point Sky text 18pt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21755" y="5991657"/>
            <a:ext cx="4872592" cy="347282"/>
          </a:xfrm>
        </p:spPr>
        <p:txBody>
          <a:bodyPr anchor="b"/>
          <a:lstStyle>
            <a:lvl1pPr marL="0" indent="0">
              <a:buNone/>
              <a:defRPr sz="937">
                <a:solidFill>
                  <a:srgbClr val="000000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B112C6-EAA0-0748-9F65-5DBF3A62CA45}"/>
              </a:ext>
            </a:extLst>
          </p:cNvPr>
          <p:cNvSpPr/>
          <p:nvPr userDrawn="1"/>
        </p:nvSpPr>
        <p:spPr>
          <a:xfrm rot="5400000">
            <a:off x="-3389314" y="3389314"/>
            <a:ext cx="6858000" cy="79373"/>
          </a:xfrm>
          <a:prstGeom prst="rect">
            <a:avLst/>
          </a:prstGeom>
          <a:gradFill>
            <a:gsLst>
              <a:gs pos="0">
                <a:srgbClr val="FF9E00"/>
              </a:gs>
              <a:gs pos="100000">
                <a:srgbClr val="0071FF"/>
              </a:gs>
              <a:gs pos="35000">
                <a:srgbClr val="E10000"/>
              </a:gs>
              <a:gs pos="85000">
                <a:srgbClr val="21429C"/>
              </a:gs>
              <a:gs pos="60000">
                <a:srgbClr val="B5007D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75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CDFB65D-4EFA-3243-A06D-241117D58F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1755" y="608571"/>
            <a:ext cx="10948492" cy="1060039"/>
          </a:xfrm>
        </p:spPr>
        <p:txBody>
          <a:bodyPr/>
          <a:lstStyle>
            <a:lvl1pPr>
              <a:lnSpc>
                <a:spcPts val="3125"/>
              </a:lnSpc>
              <a:spcBef>
                <a:spcPts val="0"/>
              </a:spcBef>
              <a:defRPr>
                <a:latin typeface="+mj-lt"/>
              </a:defRPr>
            </a:lvl1pPr>
          </a:lstStyle>
          <a:p>
            <a:r>
              <a:rPr lang="en-US" dirty="0"/>
              <a:t>Heading Sky text 28pt</a:t>
            </a:r>
            <a:endParaRPr lang="en-GB" dirty="0"/>
          </a:p>
        </p:txBody>
      </p:sp>
      <p:pic>
        <p:nvPicPr>
          <p:cNvPr id="8" name="Picture 10">
            <a:extLst>
              <a:ext uri="{FF2B5EF4-FFF2-40B4-BE49-F238E27FC236}">
                <a16:creationId xmlns:a16="http://schemas.microsoft.com/office/drawing/2014/main" id="{BA603EFE-0404-FC4B-A0A3-C8729A8C89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7164" y="6036580"/>
            <a:ext cx="1936780" cy="425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85262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073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1755" y="608571"/>
            <a:ext cx="10948492" cy="1060039"/>
          </a:xfrm>
        </p:spPr>
        <p:txBody>
          <a:bodyPr/>
          <a:lstStyle>
            <a:lvl1pPr>
              <a:lnSpc>
                <a:spcPts val="3125"/>
              </a:lnSpc>
              <a:spcBef>
                <a:spcPts val="0"/>
              </a:spcBef>
              <a:defRPr>
                <a:latin typeface="+mj-lt"/>
              </a:defRPr>
            </a:lvl1pPr>
          </a:lstStyle>
          <a:p>
            <a:r>
              <a:rPr lang="en-US" dirty="0"/>
              <a:t>Heading Sky text 28pt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21754" y="1684486"/>
            <a:ext cx="5353596" cy="4223614"/>
          </a:xfrm>
        </p:spPr>
        <p:txBody>
          <a:bodyPr>
            <a:noAutofit/>
          </a:bodyPr>
          <a:lstStyle>
            <a:lvl1pPr>
              <a:defRPr sz="1875">
                <a:solidFill>
                  <a:srgbClr val="323232"/>
                </a:solidFill>
              </a:defRPr>
            </a:lvl1pPr>
            <a:lvl2pPr>
              <a:defRPr sz="1667">
                <a:solidFill>
                  <a:srgbClr val="323232"/>
                </a:solidFill>
              </a:defRPr>
            </a:lvl2pPr>
            <a:lvl3pPr>
              <a:defRPr sz="1458">
                <a:solidFill>
                  <a:srgbClr val="323232"/>
                </a:solidFill>
              </a:defRPr>
            </a:lvl3pPr>
            <a:lvl4pPr>
              <a:defRPr sz="1250">
                <a:solidFill>
                  <a:srgbClr val="323232"/>
                </a:solidFill>
              </a:defRPr>
            </a:lvl4pPr>
            <a:lvl5pPr>
              <a:defRPr sz="1562"/>
            </a:lvl5pPr>
            <a:lvl6pPr>
              <a:defRPr sz="2396"/>
            </a:lvl6pPr>
            <a:lvl7pPr>
              <a:defRPr sz="2396"/>
            </a:lvl7pPr>
            <a:lvl8pPr>
              <a:defRPr sz="2396"/>
            </a:lvl8pPr>
            <a:lvl9pPr>
              <a:defRPr sz="2396"/>
            </a:lvl9pPr>
          </a:lstStyle>
          <a:p>
            <a:r>
              <a:rPr lang="en-US" dirty="0"/>
              <a:t>Bullet point Sky text 18pt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222501" y="1684486"/>
            <a:ext cx="5347745" cy="4223614"/>
          </a:xfrm>
        </p:spPr>
        <p:txBody>
          <a:bodyPr>
            <a:noAutofit/>
          </a:bodyPr>
          <a:lstStyle>
            <a:lvl1pPr>
              <a:defRPr sz="1875">
                <a:solidFill>
                  <a:srgbClr val="323232"/>
                </a:solidFill>
              </a:defRPr>
            </a:lvl1pPr>
            <a:lvl2pPr>
              <a:defRPr sz="1667">
                <a:solidFill>
                  <a:srgbClr val="323232"/>
                </a:solidFill>
              </a:defRPr>
            </a:lvl2pPr>
            <a:lvl3pPr>
              <a:defRPr sz="1458">
                <a:solidFill>
                  <a:srgbClr val="323232"/>
                </a:solidFill>
              </a:defRPr>
            </a:lvl3pPr>
            <a:lvl4pPr>
              <a:defRPr sz="1250">
                <a:solidFill>
                  <a:srgbClr val="323232"/>
                </a:solidFill>
              </a:defRPr>
            </a:lvl4pPr>
            <a:lvl5pPr>
              <a:defRPr sz="1562"/>
            </a:lvl5pPr>
            <a:lvl6pPr>
              <a:defRPr sz="2396"/>
            </a:lvl6pPr>
            <a:lvl7pPr>
              <a:defRPr sz="2396"/>
            </a:lvl7pPr>
            <a:lvl8pPr>
              <a:defRPr sz="2396"/>
            </a:lvl8pPr>
            <a:lvl9pPr>
              <a:defRPr sz="2396"/>
            </a:lvl9pPr>
          </a:lstStyle>
          <a:p>
            <a:r>
              <a:rPr lang="en-US" dirty="0"/>
              <a:t>Bullet point Sky text 18pt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38A737-86D3-D248-994C-31E28E338663}"/>
              </a:ext>
            </a:extLst>
          </p:cNvPr>
          <p:cNvSpPr txBox="1"/>
          <p:nvPr userDrawn="1"/>
        </p:nvSpPr>
        <p:spPr>
          <a:xfrm>
            <a:off x="5772876" y="6344846"/>
            <a:ext cx="646249" cy="273340"/>
          </a:xfrm>
          <a:prstGeom prst="rect">
            <a:avLst/>
          </a:prstGeom>
          <a:noFill/>
        </p:spPr>
        <p:txBody>
          <a:bodyPr wrap="square" lIns="121916" tIns="60959" rIns="121916" bIns="60959" anchor="b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ky InfoText Rg" pitchFamily="34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ky InfoText Rg" pitchFamily="34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ky InfoText Rg" pitchFamily="34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ky InfoText Rg" pitchFamily="34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ky InfoText Rg" pitchFamily="34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ky InfoText Rg" pitchFamily="34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ky InfoText Rg" pitchFamily="34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ky InfoText Rg" pitchFamily="34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ky InfoText Rg" pitchFamily="34" charset="0"/>
                <a:ea typeface="ＭＳ Ｐゴシック" charset="-128"/>
              </a:defRPr>
            </a:lvl9pPr>
          </a:lstStyle>
          <a:p>
            <a:pPr algn="ctr" eaLnBrk="1" hangingPunct="1"/>
            <a:fld id="{A3E74764-7F79-4AA1-A99C-FCB3B3696879}" type="slidenum">
              <a:rPr lang="en-US" sz="937">
                <a:solidFill>
                  <a:schemeClr val="tx1"/>
                </a:solidFill>
                <a:latin typeface="+mj-lt"/>
                <a:ea typeface="Sky Text"/>
              </a:rPr>
              <a:pPr algn="ctr" eaLnBrk="1" hangingPunct="1"/>
              <a:t>‹N›</a:t>
            </a:fld>
            <a:endParaRPr lang="en-US" sz="937" dirty="0">
              <a:solidFill>
                <a:schemeClr val="tx1"/>
              </a:solidFill>
              <a:latin typeface="+mj-lt"/>
              <a:ea typeface="Sky Text"/>
            </a:endParaRP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C24FD413-3AF6-E345-B320-99A1458283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1755" y="5991657"/>
            <a:ext cx="4872592" cy="347282"/>
          </a:xfrm>
        </p:spPr>
        <p:txBody>
          <a:bodyPr anchor="b"/>
          <a:lstStyle>
            <a:lvl1pPr marL="0" indent="0">
              <a:buNone/>
              <a:defRPr sz="937">
                <a:solidFill>
                  <a:srgbClr val="000000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4ADB4E9-A5E4-E247-8477-A92761FB76AF}"/>
              </a:ext>
            </a:extLst>
          </p:cNvPr>
          <p:cNvSpPr/>
          <p:nvPr userDrawn="1"/>
        </p:nvSpPr>
        <p:spPr>
          <a:xfrm rot="5400000">
            <a:off x="-3389314" y="3389314"/>
            <a:ext cx="6858000" cy="79373"/>
          </a:xfrm>
          <a:prstGeom prst="rect">
            <a:avLst/>
          </a:prstGeom>
          <a:gradFill>
            <a:gsLst>
              <a:gs pos="0">
                <a:srgbClr val="FF9E00"/>
              </a:gs>
              <a:gs pos="100000">
                <a:srgbClr val="0071FF"/>
              </a:gs>
              <a:gs pos="35000">
                <a:srgbClr val="E10000"/>
              </a:gs>
              <a:gs pos="85000">
                <a:srgbClr val="21429C"/>
              </a:gs>
              <a:gs pos="60000">
                <a:srgbClr val="B5007D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75" dirty="0"/>
          </a:p>
        </p:txBody>
      </p:sp>
      <p:pic>
        <p:nvPicPr>
          <p:cNvPr id="12" name="Picture 10">
            <a:extLst>
              <a:ext uri="{FF2B5EF4-FFF2-40B4-BE49-F238E27FC236}">
                <a16:creationId xmlns:a16="http://schemas.microsoft.com/office/drawing/2014/main" id="{BA603EFE-0404-FC4B-A0A3-C8729A8C89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7164" y="6036580"/>
            <a:ext cx="1936780" cy="425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410930"/>
      </p:ext>
    </p:extLst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, 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C3953B32-5941-5240-BE3B-FEA0D9D21B1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89032" y="-1"/>
            <a:ext cx="6102969" cy="6858001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Drag image here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1756" y="608571"/>
            <a:ext cx="5353595" cy="1060039"/>
          </a:xfrm>
        </p:spPr>
        <p:txBody>
          <a:bodyPr/>
          <a:lstStyle>
            <a:lvl1pPr>
              <a:lnSpc>
                <a:spcPts val="3125"/>
              </a:lnSpc>
              <a:spcBef>
                <a:spcPts val="0"/>
              </a:spcBef>
              <a:defRPr>
                <a:latin typeface="+mj-lt"/>
              </a:defRPr>
            </a:lvl1pPr>
          </a:lstStyle>
          <a:p>
            <a:r>
              <a:rPr lang="en-US" dirty="0"/>
              <a:t>Heading Sky text 28pt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21754" y="1684486"/>
            <a:ext cx="5353596" cy="4223614"/>
          </a:xfrm>
        </p:spPr>
        <p:txBody>
          <a:bodyPr>
            <a:noAutofit/>
          </a:bodyPr>
          <a:lstStyle>
            <a:lvl1pPr>
              <a:defRPr sz="1875">
                <a:solidFill>
                  <a:srgbClr val="323232"/>
                </a:solidFill>
              </a:defRPr>
            </a:lvl1pPr>
            <a:lvl2pPr>
              <a:defRPr sz="1667">
                <a:solidFill>
                  <a:srgbClr val="323232"/>
                </a:solidFill>
              </a:defRPr>
            </a:lvl2pPr>
            <a:lvl3pPr>
              <a:defRPr sz="1458">
                <a:solidFill>
                  <a:srgbClr val="323232"/>
                </a:solidFill>
              </a:defRPr>
            </a:lvl3pPr>
            <a:lvl4pPr>
              <a:defRPr sz="1250">
                <a:solidFill>
                  <a:srgbClr val="323232"/>
                </a:solidFill>
              </a:defRPr>
            </a:lvl4pPr>
            <a:lvl5pPr>
              <a:defRPr sz="1562"/>
            </a:lvl5pPr>
            <a:lvl6pPr>
              <a:defRPr sz="2396"/>
            </a:lvl6pPr>
            <a:lvl7pPr>
              <a:defRPr sz="2396"/>
            </a:lvl7pPr>
            <a:lvl8pPr>
              <a:defRPr sz="2396"/>
            </a:lvl8pPr>
            <a:lvl9pPr>
              <a:defRPr sz="2396"/>
            </a:lvl9pPr>
          </a:lstStyle>
          <a:p>
            <a:r>
              <a:rPr lang="en-US" dirty="0"/>
              <a:t>Bullet point Sky text 18pt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320F6A7D-3E4B-5241-94AF-CF8EB9FCB6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1755" y="5991657"/>
            <a:ext cx="4872592" cy="347282"/>
          </a:xfrm>
        </p:spPr>
        <p:txBody>
          <a:bodyPr anchor="b"/>
          <a:lstStyle>
            <a:lvl1pPr marL="0" indent="0">
              <a:buNone/>
              <a:defRPr sz="937">
                <a:solidFill>
                  <a:srgbClr val="000000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4629352-6E2F-AA42-B7BC-05B4A7160715}"/>
              </a:ext>
            </a:extLst>
          </p:cNvPr>
          <p:cNvSpPr/>
          <p:nvPr userDrawn="1"/>
        </p:nvSpPr>
        <p:spPr>
          <a:xfrm rot="5400000">
            <a:off x="-3389314" y="3389314"/>
            <a:ext cx="6858000" cy="79373"/>
          </a:xfrm>
          <a:prstGeom prst="rect">
            <a:avLst/>
          </a:prstGeom>
          <a:gradFill>
            <a:gsLst>
              <a:gs pos="0">
                <a:srgbClr val="FF9E00"/>
              </a:gs>
              <a:gs pos="100000">
                <a:srgbClr val="0071FF"/>
              </a:gs>
              <a:gs pos="35000">
                <a:srgbClr val="E10000"/>
              </a:gs>
              <a:gs pos="85000">
                <a:srgbClr val="21429C"/>
              </a:gs>
              <a:gs pos="60000">
                <a:srgbClr val="B5007D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75" dirty="0"/>
          </a:p>
        </p:txBody>
      </p:sp>
    </p:spTree>
    <p:extLst>
      <p:ext uri="{BB962C8B-B14F-4D97-AF65-F5344CB8AC3E}">
        <p14:creationId xmlns:p14="http://schemas.microsoft.com/office/powerpoint/2010/main" val="278799388"/>
      </p:ext>
    </p:extLst>
  </p:cSld>
  <p:clrMapOvr>
    <a:masterClrMapping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lnSpc>
                <a:spcPts val="3125"/>
              </a:lnSpc>
              <a:spcBef>
                <a:spcPts val="0"/>
              </a:spcBef>
              <a:defRPr sz="2916">
                <a:latin typeface="+mj-lt"/>
              </a:defRPr>
            </a:lvl1pPr>
          </a:lstStyle>
          <a:p>
            <a:r>
              <a:rPr lang="en-US" dirty="0"/>
              <a:t>Heading Sky text 28pt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DA7EFF-A56F-EA4F-8F5D-BBB210D4127B}"/>
              </a:ext>
            </a:extLst>
          </p:cNvPr>
          <p:cNvSpPr txBox="1"/>
          <p:nvPr userDrawn="1"/>
        </p:nvSpPr>
        <p:spPr>
          <a:xfrm>
            <a:off x="5772876" y="6344846"/>
            <a:ext cx="646249" cy="273340"/>
          </a:xfrm>
          <a:prstGeom prst="rect">
            <a:avLst/>
          </a:prstGeom>
          <a:noFill/>
        </p:spPr>
        <p:txBody>
          <a:bodyPr wrap="square" lIns="121916" tIns="60959" rIns="121916" bIns="60959" anchor="b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ky InfoText Rg" pitchFamily="34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ky InfoText Rg" pitchFamily="34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ky InfoText Rg" pitchFamily="34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ky InfoText Rg" pitchFamily="34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ky InfoText Rg" pitchFamily="34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ky InfoText Rg" pitchFamily="34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ky InfoText Rg" pitchFamily="34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ky InfoText Rg" pitchFamily="34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ky InfoText Rg" pitchFamily="34" charset="0"/>
                <a:ea typeface="ＭＳ Ｐゴシック" charset="-128"/>
              </a:defRPr>
            </a:lvl9pPr>
          </a:lstStyle>
          <a:p>
            <a:pPr algn="ctr" eaLnBrk="1" hangingPunct="1"/>
            <a:fld id="{A3E74764-7F79-4AA1-A99C-FCB3B3696879}" type="slidenum">
              <a:rPr lang="en-US" sz="937">
                <a:solidFill>
                  <a:schemeClr val="tx1"/>
                </a:solidFill>
                <a:latin typeface="+mj-lt"/>
                <a:ea typeface="Sky Text"/>
              </a:rPr>
              <a:pPr algn="ctr" eaLnBrk="1" hangingPunct="1"/>
              <a:t>‹N›</a:t>
            </a:fld>
            <a:endParaRPr lang="en-US" sz="937" dirty="0">
              <a:solidFill>
                <a:schemeClr val="tx1"/>
              </a:solidFill>
              <a:latin typeface="+mj-lt"/>
              <a:ea typeface="Sky Text"/>
            </a:endParaRP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818A7582-9D6B-2A4B-8DFE-660DE72675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1755" y="5991657"/>
            <a:ext cx="4872592" cy="347282"/>
          </a:xfrm>
        </p:spPr>
        <p:txBody>
          <a:bodyPr anchor="b"/>
          <a:lstStyle>
            <a:lvl1pPr marL="0" indent="0">
              <a:buNone/>
              <a:defRPr sz="937">
                <a:solidFill>
                  <a:srgbClr val="000000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69250D2-3826-CC4F-B7E6-E16F831C1489}"/>
              </a:ext>
            </a:extLst>
          </p:cNvPr>
          <p:cNvSpPr/>
          <p:nvPr userDrawn="1"/>
        </p:nvSpPr>
        <p:spPr>
          <a:xfrm rot="5400000">
            <a:off x="-3389314" y="3389314"/>
            <a:ext cx="6858000" cy="79373"/>
          </a:xfrm>
          <a:prstGeom prst="rect">
            <a:avLst/>
          </a:prstGeom>
          <a:gradFill>
            <a:gsLst>
              <a:gs pos="0">
                <a:srgbClr val="FF9E00"/>
              </a:gs>
              <a:gs pos="100000">
                <a:srgbClr val="0071FF"/>
              </a:gs>
              <a:gs pos="35000">
                <a:srgbClr val="E10000"/>
              </a:gs>
              <a:gs pos="85000">
                <a:srgbClr val="21429C"/>
              </a:gs>
              <a:gs pos="60000">
                <a:srgbClr val="B5007D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75" dirty="0"/>
          </a:p>
        </p:txBody>
      </p:sp>
      <p:pic>
        <p:nvPicPr>
          <p:cNvPr id="10" name="Picture 10">
            <a:extLst>
              <a:ext uri="{FF2B5EF4-FFF2-40B4-BE49-F238E27FC236}">
                <a16:creationId xmlns:a16="http://schemas.microsoft.com/office/drawing/2014/main" id="{BA603EFE-0404-FC4B-A0A3-C8729A8C89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7164" y="6036580"/>
            <a:ext cx="1936780" cy="425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736841"/>
      </p:ext>
    </p:extLst>
  </p:cSld>
  <p:clrMapOvr>
    <a:masterClrMapping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FFB51EE-244D-0749-8FE7-11C5C387FCAF}"/>
              </a:ext>
            </a:extLst>
          </p:cNvPr>
          <p:cNvSpPr txBox="1"/>
          <p:nvPr userDrawn="1"/>
        </p:nvSpPr>
        <p:spPr>
          <a:xfrm>
            <a:off x="5772876" y="6344846"/>
            <a:ext cx="646249" cy="273340"/>
          </a:xfrm>
          <a:prstGeom prst="rect">
            <a:avLst/>
          </a:prstGeom>
          <a:noFill/>
        </p:spPr>
        <p:txBody>
          <a:bodyPr wrap="square" lIns="121916" tIns="60959" rIns="121916" bIns="60959" anchor="b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ky InfoText Rg" pitchFamily="34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ky InfoText Rg" pitchFamily="34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ky InfoText Rg" pitchFamily="34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ky InfoText Rg" pitchFamily="34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ky InfoText Rg" pitchFamily="34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ky InfoText Rg" pitchFamily="34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ky InfoText Rg" pitchFamily="34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ky InfoText Rg" pitchFamily="34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ky InfoText Rg" pitchFamily="34" charset="0"/>
                <a:ea typeface="ＭＳ Ｐゴシック" charset="-128"/>
              </a:defRPr>
            </a:lvl9pPr>
          </a:lstStyle>
          <a:p>
            <a:pPr algn="ctr" eaLnBrk="1" hangingPunct="1"/>
            <a:fld id="{A3E74764-7F79-4AA1-A99C-FCB3B3696879}" type="slidenum">
              <a:rPr lang="en-US" sz="937">
                <a:solidFill>
                  <a:schemeClr val="tx1"/>
                </a:solidFill>
                <a:latin typeface="+mj-lt"/>
                <a:ea typeface="Sky Text"/>
              </a:rPr>
              <a:pPr algn="ctr" eaLnBrk="1" hangingPunct="1"/>
              <a:t>‹N›</a:t>
            </a:fld>
            <a:endParaRPr lang="en-US" sz="937" dirty="0">
              <a:solidFill>
                <a:schemeClr val="tx1"/>
              </a:solidFill>
              <a:latin typeface="+mj-lt"/>
              <a:ea typeface="Sky Tex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D3D9D02-B47B-CD40-9AB9-9E26D3B43D90}"/>
              </a:ext>
            </a:extLst>
          </p:cNvPr>
          <p:cNvSpPr/>
          <p:nvPr userDrawn="1"/>
        </p:nvSpPr>
        <p:spPr>
          <a:xfrm rot="5400000">
            <a:off x="-3389314" y="3389314"/>
            <a:ext cx="6858000" cy="79373"/>
          </a:xfrm>
          <a:prstGeom prst="rect">
            <a:avLst/>
          </a:prstGeom>
          <a:gradFill>
            <a:gsLst>
              <a:gs pos="0">
                <a:srgbClr val="FF9E00"/>
              </a:gs>
              <a:gs pos="100000">
                <a:srgbClr val="0071FF"/>
              </a:gs>
              <a:gs pos="35000">
                <a:srgbClr val="E10000"/>
              </a:gs>
              <a:gs pos="85000">
                <a:srgbClr val="21429C"/>
              </a:gs>
              <a:gs pos="60000">
                <a:srgbClr val="B5007D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75" dirty="0"/>
          </a:p>
        </p:txBody>
      </p:sp>
      <p:pic>
        <p:nvPicPr>
          <p:cNvPr id="7" name="Picture 10">
            <a:extLst>
              <a:ext uri="{FF2B5EF4-FFF2-40B4-BE49-F238E27FC236}">
                <a16:creationId xmlns:a16="http://schemas.microsoft.com/office/drawing/2014/main" id="{BA603EFE-0404-FC4B-A0A3-C8729A8C89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7164" y="6036580"/>
            <a:ext cx="1936780" cy="425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877221"/>
      </p:ext>
    </p:extLst>
  </p:cSld>
  <p:clrMapOvr>
    <a:masterClrMapping/>
  </p:clrMapOvr>
  <p:transition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lacehol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22ECAF-592E-2742-A8B4-BAFECA80D3A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2" y="1"/>
            <a:ext cx="12192001" cy="6858000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Drag image here</a:t>
            </a:r>
          </a:p>
        </p:txBody>
      </p:sp>
    </p:spTree>
    <p:extLst>
      <p:ext uri="{BB962C8B-B14F-4D97-AF65-F5344CB8AC3E}">
        <p14:creationId xmlns:p14="http://schemas.microsoft.com/office/powerpoint/2010/main" val="530882682"/>
      </p:ext>
    </p:extLst>
  </p:cSld>
  <p:clrMapOvr>
    <a:masterClrMapping/>
  </p:clrMapOvr>
  <p:transition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lacehol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22ECAF-592E-2742-A8B4-BAFECA80D3A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1"/>
            <a:ext cx="6089032" cy="6858000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Drag image here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1F689F95-F7B2-F94C-88BE-7B8EC3E04C0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89032" y="1"/>
            <a:ext cx="6102969" cy="6858000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Drag image here</a:t>
            </a:r>
          </a:p>
        </p:txBody>
      </p:sp>
    </p:spTree>
    <p:extLst>
      <p:ext uri="{BB962C8B-B14F-4D97-AF65-F5344CB8AC3E}">
        <p14:creationId xmlns:p14="http://schemas.microsoft.com/office/powerpoint/2010/main" val="2937647541"/>
      </p:ext>
    </p:extLst>
  </p:cSld>
  <p:clrMapOvr>
    <a:masterClrMapping/>
  </p:clrMapOvr>
  <p:transition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lacehol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50E749BF-9C93-1247-825E-08855363E87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2" y="-1"/>
            <a:ext cx="6102969" cy="3427464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Drag image here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476C71CA-4204-2E40-9A5A-093606814E1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102968" y="-1"/>
            <a:ext cx="6089032" cy="3427464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Drag image here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0E386B42-295A-7D4E-9ECF-3804A4D9A78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-1" y="3427463"/>
            <a:ext cx="6102968" cy="3427464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Drag image here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5796028E-C9FE-1F4D-BC03-0EC6AFA34E5F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102968" y="3427463"/>
            <a:ext cx="6089032" cy="3427464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Drag image here</a:t>
            </a:r>
          </a:p>
        </p:txBody>
      </p:sp>
    </p:spTree>
    <p:extLst>
      <p:ext uri="{BB962C8B-B14F-4D97-AF65-F5344CB8AC3E}">
        <p14:creationId xmlns:p14="http://schemas.microsoft.com/office/powerpoint/2010/main" val="3671903494"/>
      </p:ext>
    </p:extLst>
  </p:cSld>
  <p:clrMapOvr>
    <a:masterClrMapping/>
  </p:clrMapOvr>
  <p:transition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Placehol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22ECAF-592E-2742-A8B4-BAFECA80D3A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97648" y="293537"/>
            <a:ext cx="11596705" cy="6270928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Drag image here</a:t>
            </a:r>
          </a:p>
        </p:txBody>
      </p:sp>
    </p:spTree>
    <p:extLst>
      <p:ext uri="{BB962C8B-B14F-4D97-AF65-F5344CB8AC3E}">
        <p14:creationId xmlns:p14="http://schemas.microsoft.com/office/powerpoint/2010/main" val="2398355346"/>
      </p:ext>
    </p:extLst>
  </p:cSld>
  <p:clrMapOvr>
    <a:masterClrMapping/>
  </p:clrMapOvr>
  <p:transition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 Placehol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22ECAF-592E-2742-A8B4-BAFECA80D3A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97648" y="293537"/>
            <a:ext cx="11596705" cy="6270928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Drag image here</a:t>
            </a:r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50E749BF-9C93-1247-825E-08855363E87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97647" y="293536"/>
            <a:ext cx="5797526" cy="3133927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Drag image here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50E749BF-9C93-1247-825E-08855363E87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6826" y="293535"/>
            <a:ext cx="5797526" cy="3133927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Drag image here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50E749BF-9C93-1247-825E-08855363E87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297647" y="3427462"/>
            <a:ext cx="5797526" cy="3133927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Drag image here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50E749BF-9C93-1247-825E-08855363E87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096826" y="3427461"/>
            <a:ext cx="5797526" cy="3133927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Drag image here</a:t>
            </a:r>
          </a:p>
        </p:txBody>
      </p:sp>
    </p:spTree>
    <p:extLst>
      <p:ext uri="{BB962C8B-B14F-4D97-AF65-F5344CB8AC3E}">
        <p14:creationId xmlns:p14="http://schemas.microsoft.com/office/powerpoint/2010/main" val="171648812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073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, 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C3953B32-5941-5240-BE3B-FEA0D9D21B1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89032" y="-1"/>
            <a:ext cx="6102969" cy="6858001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Drag image here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1756" y="608571"/>
            <a:ext cx="5353595" cy="1060039"/>
          </a:xfrm>
        </p:spPr>
        <p:txBody>
          <a:bodyPr/>
          <a:lstStyle>
            <a:lvl1pPr>
              <a:lnSpc>
                <a:spcPts val="3125"/>
              </a:lnSpc>
              <a:spcBef>
                <a:spcPts val="0"/>
              </a:spcBef>
              <a:defRPr>
                <a:latin typeface="+mj-lt"/>
              </a:defRPr>
            </a:lvl1pPr>
          </a:lstStyle>
          <a:p>
            <a:r>
              <a:rPr lang="en-US" dirty="0"/>
              <a:t>Heading Sky text 28pt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21754" y="1684486"/>
            <a:ext cx="5353596" cy="4223614"/>
          </a:xfrm>
        </p:spPr>
        <p:txBody>
          <a:bodyPr>
            <a:noAutofit/>
          </a:bodyPr>
          <a:lstStyle>
            <a:lvl1pPr>
              <a:defRPr sz="1875">
                <a:solidFill>
                  <a:srgbClr val="323232"/>
                </a:solidFill>
              </a:defRPr>
            </a:lvl1pPr>
            <a:lvl2pPr>
              <a:defRPr sz="1667">
                <a:solidFill>
                  <a:srgbClr val="323232"/>
                </a:solidFill>
              </a:defRPr>
            </a:lvl2pPr>
            <a:lvl3pPr>
              <a:defRPr sz="1458">
                <a:solidFill>
                  <a:srgbClr val="323232"/>
                </a:solidFill>
              </a:defRPr>
            </a:lvl3pPr>
            <a:lvl4pPr>
              <a:defRPr sz="1250">
                <a:solidFill>
                  <a:srgbClr val="323232"/>
                </a:solidFill>
              </a:defRPr>
            </a:lvl4pPr>
            <a:lvl5pPr>
              <a:defRPr sz="1562"/>
            </a:lvl5pPr>
            <a:lvl6pPr>
              <a:defRPr sz="2396"/>
            </a:lvl6pPr>
            <a:lvl7pPr>
              <a:defRPr sz="2396"/>
            </a:lvl7pPr>
            <a:lvl8pPr>
              <a:defRPr sz="2396"/>
            </a:lvl8pPr>
            <a:lvl9pPr>
              <a:defRPr sz="2396"/>
            </a:lvl9pPr>
          </a:lstStyle>
          <a:p>
            <a:r>
              <a:rPr lang="en-US" dirty="0"/>
              <a:t>Bullet point Sky text 18pt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320F6A7D-3E4B-5241-94AF-CF8EB9FCB6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1755" y="5991657"/>
            <a:ext cx="4872592" cy="347282"/>
          </a:xfrm>
        </p:spPr>
        <p:txBody>
          <a:bodyPr anchor="b"/>
          <a:lstStyle>
            <a:lvl1pPr marL="0" indent="0">
              <a:buNone/>
              <a:defRPr sz="937">
                <a:solidFill>
                  <a:srgbClr val="000000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4629352-6E2F-AA42-B7BC-05B4A7160715}"/>
              </a:ext>
            </a:extLst>
          </p:cNvPr>
          <p:cNvSpPr/>
          <p:nvPr userDrawn="1"/>
        </p:nvSpPr>
        <p:spPr>
          <a:xfrm rot="5400000">
            <a:off x="-3389314" y="3389314"/>
            <a:ext cx="6858000" cy="79373"/>
          </a:xfrm>
          <a:prstGeom prst="rect">
            <a:avLst/>
          </a:prstGeom>
          <a:gradFill>
            <a:gsLst>
              <a:gs pos="0">
                <a:srgbClr val="FF9E00"/>
              </a:gs>
              <a:gs pos="100000">
                <a:srgbClr val="0071FF"/>
              </a:gs>
              <a:gs pos="35000">
                <a:srgbClr val="E10000"/>
              </a:gs>
              <a:gs pos="85000">
                <a:srgbClr val="21429C"/>
              </a:gs>
              <a:gs pos="60000">
                <a:srgbClr val="B5007D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75" dirty="0"/>
          </a:p>
        </p:txBody>
      </p:sp>
    </p:spTree>
    <p:extLst>
      <p:ext uri="{BB962C8B-B14F-4D97-AF65-F5344CB8AC3E}">
        <p14:creationId xmlns:p14="http://schemas.microsoft.com/office/powerpoint/2010/main" val="2663155216"/>
      </p:ext>
    </p:extLst>
  </p:cSld>
  <p:clrMapOvr>
    <a:masterClrMapping/>
  </p:clrMapOvr>
  <p:transition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 Placehol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1AF721F0-815E-DE45-9290-E449F1BF2B2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97647" y="293536"/>
            <a:ext cx="3847931" cy="3127651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Drag image here</a:t>
            </a: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341F2E20-B80E-B04B-A9AF-0D16CD55399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171397" y="293536"/>
            <a:ext cx="3847931" cy="3127651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Drag image here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A1BF4C05-BF12-3D4E-95D0-414989E8714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045147" y="293536"/>
            <a:ext cx="3847931" cy="3127651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Drag image here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6B5F783E-D0BB-A749-B41C-5D02AA0AC5D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297647" y="3441015"/>
            <a:ext cx="3847931" cy="3127651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Drag image here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C0EB3803-76DC-7E40-BF0A-5F3F4BC8CA56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171401" y="3441015"/>
            <a:ext cx="3847931" cy="3127651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Drag image here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6D52681C-8DEA-AD48-966F-50CE5D2D411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045155" y="3441015"/>
            <a:ext cx="3847931" cy="3127651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Drag image here</a:t>
            </a:r>
          </a:p>
        </p:txBody>
      </p:sp>
    </p:spTree>
    <p:extLst>
      <p:ext uri="{BB962C8B-B14F-4D97-AF65-F5344CB8AC3E}">
        <p14:creationId xmlns:p14="http://schemas.microsoft.com/office/powerpoint/2010/main" val="3425913841"/>
      </p:ext>
    </p:extLst>
  </p:cSld>
  <p:clrMapOvr>
    <a:masterClrMapping/>
  </p:clrMapOvr>
  <p:transition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511538D-00A3-974D-BC1A-AF082FBC3A8C}"/>
              </a:ext>
            </a:extLst>
          </p:cNvPr>
          <p:cNvSpPr/>
          <p:nvPr userDrawn="1"/>
        </p:nvSpPr>
        <p:spPr>
          <a:xfrm>
            <a:off x="297648" y="293537"/>
            <a:ext cx="11596705" cy="6270928"/>
          </a:xfrm>
          <a:prstGeom prst="rect">
            <a:avLst/>
          </a:prstGeom>
          <a:gradFill>
            <a:gsLst>
              <a:gs pos="0">
                <a:srgbClr val="FFEB00"/>
              </a:gs>
              <a:gs pos="100000">
                <a:srgbClr val="FF6400"/>
              </a:gs>
            </a:gsLst>
            <a:lin ang="2064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75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1755" y="3076322"/>
            <a:ext cx="10948493" cy="705355"/>
          </a:xfrm>
        </p:spPr>
        <p:txBody>
          <a:bodyPr anchor="ctr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583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Title Sky text 44pt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254506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  <p:extLst>
    <p:ext uri="{DCECCB84-F9BA-43D5-87BE-67443E8EF086}">
      <p15:sldGuideLst xmlns:p15="http://schemas.microsoft.com/office/powerpoint/2012/main">
        <p15:guide id="1" orient="horz" pos="2073">
          <p15:clr>
            <a:srgbClr val="FBAE40"/>
          </p15:clr>
        </p15:guide>
        <p15:guide id="2" pos="3686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Break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EA091BE-5AB4-8842-A985-C26B3FAE0987}"/>
              </a:ext>
            </a:extLst>
          </p:cNvPr>
          <p:cNvSpPr/>
          <p:nvPr userDrawn="1"/>
        </p:nvSpPr>
        <p:spPr>
          <a:xfrm>
            <a:off x="297648" y="293537"/>
            <a:ext cx="11596705" cy="6270928"/>
          </a:xfrm>
          <a:prstGeom prst="rect">
            <a:avLst/>
          </a:prstGeom>
          <a:gradFill>
            <a:gsLst>
              <a:gs pos="0">
                <a:srgbClr val="FF6400"/>
              </a:gs>
              <a:gs pos="100000">
                <a:srgbClr val="FF00A5"/>
              </a:gs>
            </a:gsLst>
            <a:lin ang="2064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75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874CD87-BA88-3C46-9011-B0FD0A28F3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1755" y="3076322"/>
            <a:ext cx="10948493" cy="705355"/>
          </a:xfrm>
        </p:spPr>
        <p:txBody>
          <a:bodyPr anchor="ctr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583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Title Sky text 44pt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559480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  <p:extLst>
    <p:ext uri="{DCECCB84-F9BA-43D5-87BE-67443E8EF086}">
      <p15:sldGuideLst xmlns:p15="http://schemas.microsoft.com/office/powerpoint/2012/main">
        <p15:guide id="1" orient="horz" pos="2073">
          <p15:clr>
            <a:srgbClr val="FBAE40"/>
          </p15:clr>
        </p15:guide>
        <p15:guide id="2" pos="3686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C2356CD-5F6B-ED44-8AF2-F5EE86C948B6}"/>
              </a:ext>
            </a:extLst>
          </p:cNvPr>
          <p:cNvSpPr/>
          <p:nvPr userDrawn="1"/>
        </p:nvSpPr>
        <p:spPr>
          <a:xfrm>
            <a:off x="297648" y="293537"/>
            <a:ext cx="11596705" cy="6270928"/>
          </a:xfrm>
          <a:prstGeom prst="rect">
            <a:avLst/>
          </a:prstGeom>
          <a:gradFill>
            <a:gsLst>
              <a:gs pos="100000">
                <a:srgbClr val="6E00FF"/>
              </a:gs>
              <a:gs pos="0">
                <a:srgbClr val="FF00A5"/>
              </a:gs>
            </a:gsLst>
            <a:lin ang="2064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75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2E79A0D-5A92-6549-A3BA-FB6C2A5E9F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1755" y="3076322"/>
            <a:ext cx="10948493" cy="705355"/>
          </a:xfrm>
        </p:spPr>
        <p:txBody>
          <a:bodyPr anchor="ctr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583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Title Sky text 44pt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463616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  <p:extLst>
    <p:ext uri="{DCECCB84-F9BA-43D5-87BE-67443E8EF086}">
      <p15:sldGuideLst xmlns:p15="http://schemas.microsoft.com/office/powerpoint/2012/main">
        <p15:guide id="1" orient="horz" pos="2073">
          <p15:clr>
            <a:srgbClr val="FBAE40"/>
          </p15:clr>
        </p15:guide>
        <p15:guide id="2" pos="3686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Break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E77F02F-D94C-954F-A8E9-DFC6F146690A}"/>
              </a:ext>
            </a:extLst>
          </p:cNvPr>
          <p:cNvSpPr/>
          <p:nvPr userDrawn="1"/>
        </p:nvSpPr>
        <p:spPr>
          <a:xfrm>
            <a:off x="297648" y="293537"/>
            <a:ext cx="11596705" cy="6270928"/>
          </a:xfrm>
          <a:prstGeom prst="rect">
            <a:avLst/>
          </a:prstGeom>
          <a:gradFill>
            <a:gsLst>
              <a:gs pos="0">
                <a:srgbClr val="6E00FF"/>
              </a:gs>
              <a:gs pos="100000">
                <a:srgbClr val="00FFDC"/>
              </a:gs>
            </a:gsLst>
            <a:lin ang="2064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75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4C2F201-3E04-6F4A-A8AC-904D535903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1755" y="3076322"/>
            <a:ext cx="10948493" cy="705355"/>
          </a:xfrm>
        </p:spPr>
        <p:txBody>
          <a:bodyPr anchor="ctr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583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Title Sky text 44pt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072379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  <p:extLst>
    <p:ext uri="{DCECCB84-F9BA-43D5-87BE-67443E8EF086}">
      <p15:sldGuideLst xmlns:p15="http://schemas.microsoft.com/office/powerpoint/2012/main">
        <p15:guide id="1" orient="horz" pos="2073">
          <p15:clr>
            <a:srgbClr val="FBAE40"/>
          </p15:clr>
        </p15:guide>
        <p15:guide id="2" pos="3686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>
            <a:extLst>
              <a:ext uri="{FF2B5EF4-FFF2-40B4-BE49-F238E27FC236}">
                <a16:creationId xmlns:a16="http://schemas.microsoft.com/office/drawing/2014/main" id="{9E77F02F-D94C-954F-A8E9-DFC6F146690A}"/>
              </a:ext>
            </a:extLst>
          </p:cNvPr>
          <p:cNvSpPr/>
          <p:nvPr userDrawn="1"/>
        </p:nvSpPr>
        <p:spPr>
          <a:xfrm>
            <a:off x="297648" y="293537"/>
            <a:ext cx="11596705" cy="6270928"/>
          </a:xfrm>
          <a:prstGeom prst="rect">
            <a:avLst/>
          </a:prstGeom>
          <a:gradFill>
            <a:gsLst>
              <a:gs pos="50000">
                <a:srgbClr val="FA0023"/>
              </a:gs>
              <a:gs pos="0">
                <a:srgbClr val="FF7800"/>
              </a:gs>
              <a:gs pos="100000">
                <a:srgbClr val="FA0082"/>
              </a:gs>
            </a:gsLst>
            <a:lin ang="2064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75"/>
          </a:p>
        </p:txBody>
      </p:sp>
      <p:sp>
        <p:nvSpPr>
          <p:cNvPr id="7" name="Inhaltsplatzhalter 5"/>
          <p:cNvSpPr txBox="1">
            <a:spLocks/>
          </p:cNvSpPr>
          <p:nvPr userDrawn="1"/>
        </p:nvSpPr>
        <p:spPr>
          <a:xfrm>
            <a:off x="1305175" y="2049146"/>
            <a:ext cx="3356159" cy="179874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2700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tabLst>
                <a:tab pos="270000" algn="l"/>
              </a:tabLst>
              <a:defRPr sz="1100" kern="1200">
                <a:solidFill>
                  <a:srgbClr val="FFFFFF"/>
                </a:solidFill>
                <a:latin typeface="Sky Text" panose="020B0506040202020204" pitchFamily="34" charset="0"/>
                <a:ea typeface="+mn-ea"/>
                <a:cs typeface="+mn-cs"/>
              </a:defRPr>
            </a:lvl1pPr>
            <a:lvl2pPr marL="0" indent="0" algn="l" defTabSz="2700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tabLst>
                <a:tab pos="270000" algn="l"/>
              </a:tabLst>
              <a:defRPr sz="1100" kern="1200">
                <a:solidFill>
                  <a:srgbClr val="FFFFFF"/>
                </a:solidFill>
                <a:latin typeface="Sky Text" panose="020B0506040202020204" pitchFamily="34" charset="0"/>
                <a:ea typeface="+mn-ea"/>
                <a:cs typeface="+mn-cs"/>
              </a:defRPr>
            </a:lvl2pPr>
            <a:lvl3pPr marL="144000" indent="-144000" algn="l" defTabSz="2700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70000" algn="l"/>
              </a:tabLst>
              <a:defRPr sz="1100" kern="1200">
                <a:solidFill>
                  <a:srgbClr val="FFFFFF"/>
                </a:solidFill>
                <a:latin typeface="Sky Text" panose="020B0506040202020204" pitchFamily="34" charset="0"/>
                <a:ea typeface="+mn-ea"/>
                <a:cs typeface="+mn-cs"/>
              </a:defRPr>
            </a:lvl3pPr>
            <a:lvl4pPr marL="288000" indent="-144000" algn="l" defTabSz="2700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70000" algn="l"/>
              </a:tabLst>
              <a:defRPr sz="1100" kern="1200">
                <a:solidFill>
                  <a:srgbClr val="FFFFFF"/>
                </a:solidFill>
                <a:latin typeface="Sky Text" panose="020B0506040202020204" pitchFamily="34" charset="0"/>
                <a:ea typeface="+mn-ea"/>
                <a:cs typeface="+mn-cs"/>
              </a:defRPr>
            </a:lvl4pPr>
            <a:lvl5pPr marL="432000" indent="-144000" algn="l" defTabSz="2700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70000" algn="l"/>
              </a:tabLst>
              <a:defRPr sz="1100" kern="1200">
                <a:solidFill>
                  <a:srgbClr val="FFFFFF"/>
                </a:solidFill>
                <a:latin typeface="Sky Text" panose="020B0506040202020204" pitchFamily="34" charset="0"/>
                <a:ea typeface="+mn-ea"/>
                <a:cs typeface="+mn-cs"/>
              </a:defRPr>
            </a:lvl5pPr>
            <a:lvl6pPr marL="576000" indent="-144000" algn="l" defTabSz="2700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70000" algn="l"/>
              </a:tabLst>
              <a:defRPr sz="1100" kern="1200">
                <a:solidFill>
                  <a:srgbClr val="FFFFFF"/>
                </a:solidFill>
                <a:latin typeface="Sky Text" panose="020B0506040202020204" pitchFamily="34" charset="0"/>
                <a:ea typeface="+mn-ea"/>
                <a:cs typeface="+mn-cs"/>
              </a:defRPr>
            </a:lvl6pPr>
            <a:lvl7pPr marL="720000" indent="-144000" algn="l" defTabSz="2700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70000" algn="l"/>
              </a:tabLst>
              <a:defRPr sz="1100" kern="1200">
                <a:solidFill>
                  <a:srgbClr val="FFFFFF"/>
                </a:solidFill>
                <a:latin typeface="Sky Text" panose="020B0506040202020204" pitchFamily="34" charset="0"/>
                <a:ea typeface="+mn-ea"/>
                <a:cs typeface="+mn-cs"/>
              </a:defRPr>
            </a:lvl7pPr>
            <a:lvl8pPr marL="864000" indent="-144000" algn="l" defTabSz="2700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70000" algn="l"/>
              </a:tabLst>
              <a:defRPr sz="1100" kern="1200">
                <a:solidFill>
                  <a:srgbClr val="FFFFFF"/>
                </a:solidFill>
                <a:latin typeface="Sky Text" panose="020B0506040202020204" pitchFamily="34" charset="0"/>
                <a:ea typeface="+mn-ea"/>
                <a:cs typeface="+mn-cs"/>
              </a:defRPr>
            </a:lvl8pPr>
            <a:lvl9pPr marL="1008000" indent="-144000" algn="l" defTabSz="2700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70000" algn="l"/>
              </a:tabLst>
              <a:defRPr sz="1100" kern="1200">
                <a:solidFill>
                  <a:srgbClr val="FFFFFF"/>
                </a:solidFill>
                <a:latin typeface="Sky Text" panose="020B0506040202020204" pitchFamily="34" charset="0"/>
                <a:ea typeface="+mn-ea"/>
                <a:cs typeface="+mn-cs"/>
              </a:defRPr>
            </a:lvl9pPr>
          </a:lstStyle>
          <a:p>
            <a:pPr defTabSz="281192" fontAlgn="auto">
              <a:spcBef>
                <a:spcPts val="521"/>
              </a:spcBef>
              <a:spcAft>
                <a:spcPts val="0"/>
              </a:spcAft>
              <a:tabLst>
                <a:tab pos="281192" algn="l"/>
              </a:tabLst>
              <a:defRPr/>
            </a:pPr>
            <a:r>
              <a:rPr lang="de-DE" altLang="de-DE" sz="2000" dirty="0">
                <a:solidFill>
                  <a:schemeClr val="bg1"/>
                </a:solidFill>
                <a:latin typeface="Sky Text" charset="0"/>
                <a:ea typeface="Sky Text" charset="0"/>
                <a:cs typeface="Sky Text" charset="0"/>
              </a:rPr>
              <a:t>Sky Media GmbH</a:t>
            </a:r>
          </a:p>
          <a:p>
            <a:pPr defTabSz="281192" fontAlgn="auto">
              <a:spcBef>
                <a:spcPts val="521"/>
              </a:spcBef>
              <a:spcAft>
                <a:spcPts val="0"/>
              </a:spcAft>
              <a:tabLst>
                <a:tab pos="281192" algn="l"/>
              </a:tabLst>
              <a:defRPr/>
            </a:pPr>
            <a:r>
              <a:rPr lang="de-DE" altLang="de-DE" sz="2000" dirty="0">
                <a:solidFill>
                  <a:schemeClr val="bg1"/>
                </a:solidFill>
                <a:latin typeface="Sky Text" charset="0"/>
                <a:ea typeface="Sky Text" charset="0"/>
                <a:cs typeface="Sky Text" charset="0"/>
              </a:rPr>
              <a:t>Medienallee 26</a:t>
            </a:r>
          </a:p>
          <a:p>
            <a:pPr defTabSz="281192" fontAlgn="auto">
              <a:spcBef>
                <a:spcPts val="521"/>
              </a:spcBef>
              <a:spcAft>
                <a:spcPts val="0"/>
              </a:spcAft>
              <a:tabLst>
                <a:tab pos="281192" algn="l"/>
              </a:tabLst>
              <a:defRPr/>
            </a:pPr>
            <a:r>
              <a:rPr lang="de-DE" altLang="de-DE" sz="2000" dirty="0">
                <a:solidFill>
                  <a:schemeClr val="bg1"/>
                </a:solidFill>
                <a:latin typeface="Sky Text" charset="0"/>
                <a:ea typeface="Sky Text" charset="0"/>
                <a:cs typeface="Sky Text" charset="0"/>
              </a:rPr>
              <a:t>85774 Unterföhring</a:t>
            </a:r>
          </a:p>
          <a:p>
            <a:pPr defTabSz="281192" fontAlgn="auto">
              <a:spcBef>
                <a:spcPts val="521"/>
              </a:spcBef>
              <a:spcAft>
                <a:spcPts val="0"/>
              </a:spcAft>
              <a:tabLst>
                <a:tab pos="281192" algn="l"/>
              </a:tabLst>
              <a:defRPr/>
            </a:pPr>
            <a:r>
              <a:rPr lang="de-DE" altLang="de-DE" sz="2000" u="none" baseline="0" dirty="0" err="1">
                <a:solidFill>
                  <a:schemeClr val="bg1"/>
                </a:solidFill>
                <a:latin typeface="Sky Text" charset="0"/>
                <a:ea typeface="Sky Text" charset="0"/>
                <a:cs typeface="Sky Text" charset="0"/>
              </a:rPr>
              <a:t>www.skymedia.de</a:t>
            </a:r>
          </a:p>
          <a:p>
            <a:pPr defTabSz="281192" fontAlgn="auto">
              <a:spcBef>
                <a:spcPts val="521"/>
              </a:spcBef>
              <a:spcAft>
                <a:spcPts val="0"/>
              </a:spcAft>
              <a:tabLst>
                <a:tab pos="281192" algn="l"/>
              </a:tabLst>
              <a:defRPr/>
            </a:pPr>
            <a:endParaRPr lang="de-DE" altLang="de-DE" sz="2000" dirty="0" err="1">
              <a:solidFill>
                <a:schemeClr val="bg1"/>
              </a:solidFill>
              <a:latin typeface="Sky Text" charset="0"/>
              <a:ea typeface="Sky Text" charset="0"/>
              <a:cs typeface="Sky Text" charset="0"/>
            </a:endParaRPr>
          </a:p>
          <a:p>
            <a:pPr marL="0" marR="0" lvl="0" indent="0" algn="l" defTabSz="281192" rtl="0" eaLnBrk="1" fontAlgn="auto" latinLnBrk="0" hangingPunct="1">
              <a:lnSpc>
                <a:spcPts val="1733"/>
              </a:lnSpc>
              <a:spcBef>
                <a:spcPts val="52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281192" algn="l"/>
              </a:tabLst>
              <a:defRPr/>
            </a:pPr>
            <a:r>
              <a:rPr kumimoji="0" lang="de-DE" alt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ky Text" charset="0"/>
                <a:ea typeface="Sky Text" charset="0"/>
                <a:cs typeface="Sky Text" charset="0"/>
              </a:rPr>
              <a:t>E.	</a:t>
            </a:r>
            <a:r>
              <a:rPr kumimoji="0" lang="de-DE" alt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ky Text" charset="0"/>
                <a:ea typeface="Sky Text" charset="0"/>
                <a:cs typeface="Sky Text" charset="0"/>
              </a:rPr>
              <a:t>info@skymedia.de</a:t>
            </a:r>
            <a:endParaRPr kumimoji="0" lang="de-DE" altLang="de-DE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ky Text" charset="0"/>
              <a:ea typeface="Sky Text" charset="0"/>
              <a:cs typeface="Sky Text" charset="0"/>
            </a:endParaRPr>
          </a:p>
          <a:p>
            <a:pPr marL="0" marR="0" lvl="0" indent="0" algn="l" defTabSz="281192" rtl="0" eaLnBrk="1" fontAlgn="auto" latinLnBrk="0" hangingPunct="1">
              <a:lnSpc>
                <a:spcPts val="1733"/>
              </a:lnSpc>
              <a:spcBef>
                <a:spcPts val="52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281192" algn="l"/>
              </a:tabLst>
              <a:defRPr/>
            </a:pPr>
            <a:r>
              <a:rPr kumimoji="0" lang="de-DE" alt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ky Text" charset="0"/>
                <a:ea typeface="Sky Text" charset="0"/>
                <a:cs typeface="Sky Text" charset="0"/>
              </a:rPr>
              <a:t>T.	+49 (0)89 / 99 58 - 7143</a:t>
            </a:r>
          </a:p>
          <a:p>
            <a:pPr marL="0" marR="0" lvl="0" indent="0" algn="l" defTabSz="281192" rtl="0" eaLnBrk="1" fontAlgn="auto" latinLnBrk="0" hangingPunct="1">
              <a:lnSpc>
                <a:spcPts val="1733"/>
              </a:lnSpc>
              <a:spcBef>
                <a:spcPts val="52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281192" algn="l"/>
              </a:tabLst>
              <a:defRPr/>
            </a:pPr>
            <a:r>
              <a:rPr kumimoji="0" lang="de-DE" alt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ky Text" charset="0"/>
                <a:ea typeface="Sky Text" charset="0"/>
                <a:cs typeface="Sky Text" charset="0"/>
              </a:rPr>
              <a:t>F.	+49 (0)89 / 99 58 - 97143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ky Text" charset="0"/>
              <a:ea typeface="Sky Text" charset="0"/>
              <a:cs typeface="Sky Text" charset="0"/>
            </a:endParaRPr>
          </a:p>
          <a:p>
            <a:pPr defTabSz="281192" fontAlgn="auto">
              <a:spcBef>
                <a:spcPts val="521"/>
              </a:spcBef>
              <a:spcAft>
                <a:spcPts val="0"/>
              </a:spcAft>
              <a:tabLst>
                <a:tab pos="281192" algn="l"/>
              </a:tabLst>
              <a:defRPr/>
            </a:pPr>
            <a:endParaRPr lang="de-DE" altLang="de-DE" sz="2000" dirty="0">
              <a:solidFill>
                <a:schemeClr val="bg1"/>
              </a:solidFill>
              <a:latin typeface="Sky Text" charset="0"/>
              <a:ea typeface="Sky Text" charset="0"/>
              <a:cs typeface="Sky Text" charset="0"/>
            </a:endParaRPr>
          </a:p>
        </p:txBody>
      </p:sp>
      <p:sp>
        <p:nvSpPr>
          <p:cNvPr id="8" name="Inhaltsplatzhalter 5"/>
          <p:cNvSpPr txBox="1">
            <a:spLocks/>
          </p:cNvSpPr>
          <p:nvPr userDrawn="1"/>
        </p:nvSpPr>
        <p:spPr>
          <a:xfrm>
            <a:off x="1304273" y="1157789"/>
            <a:ext cx="5476800" cy="66445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2700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tabLst>
                <a:tab pos="270000" algn="l"/>
              </a:tabLst>
              <a:defRPr sz="1100" kern="1200">
                <a:solidFill>
                  <a:srgbClr val="FFFFFF"/>
                </a:solidFill>
                <a:latin typeface="Sky Text" panose="020B0506040202020204" pitchFamily="34" charset="0"/>
                <a:ea typeface="+mn-ea"/>
                <a:cs typeface="+mn-cs"/>
              </a:defRPr>
            </a:lvl1pPr>
            <a:lvl2pPr marL="0" indent="0" algn="l" defTabSz="2700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tabLst>
                <a:tab pos="270000" algn="l"/>
              </a:tabLst>
              <a:defRPr sz="1100" kern="1200">
                <a:solidFill>
                  <a:srgbClr val="FFFFFF"/>
                </a:solidFill>
                <a:latin typeface="Sky Text" panose="020B0506040202020204" pitchFamily="34" charset="0"/>
                <a:ea typeface="+mn-ea"/>
                <a:cs typeface="+mn-cs"/>
              </a:defRPr>
            </a:lvl2pPr>
            <a:lvl3pPr marL="144000" indent="-144000" algn="l" defTabSz="2700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70000" algn="l"/>
              </a:tabLst>
              <a:defRPr sz="1100" kern="1200">
                <a:solidFill>
                  <a:srgbClr val="FFFFFF"/>
                </a:solidFill>
                <a:latin typeface="Sky Text" panose="020B0506040202020204" pitchFamily="34" charset="0"/>
                <a:ea typeface="+mn-ea"/>
                <a:cs typeface="+mn-cs"/>
              </a:defRPr>
            </a:lvl3pPr>
            <a:lvl4pPr marL="288000" indent="-144000" algn="l" defTabSz="2700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70000" algn="l"/>
              </a:tabLst>
              <a:defRPr sz="1100" kern="1200">
                <a:solidFill>
                  <a:srgbClr val="FFFFFF"/>
                </a:solidFill>
                <a:latin typeface="Sky Text" panose="020B0506040202020204" pitchFamily="34" charset="0"/>
                <a:ea typeface="+mn-ea"/>
                <a:cs typeface="+mn-cs"/>
              </a:defRPr>
            </a:lvl4pPr>
            <a:lvl5pPr marL="432000" indent="-144000" algn="l" defTabSz="2700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70000" algn="l"/>
              </a:tabLst>
              <a:defRPr sz="1100" kern="1200">
                <a:solidFill>
                  <a:srgbClr val="FFFFFF"/>
                </a:solidFill>
                <a:latin typeface="Sky Text" panose="020B0506040202020204" pitchFamily="34" charset="0"/>
                <a:ea typeface="+mn-ea"/>
                <a:cs typeface="+mn-cs"/>
              </a:defRPr>
            </a:lvl5pPr>
            <a:lvl6pPr marL="576000" indent="-144000" algn="l" defTabSz="2700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70000" algn="l"/>
              </a:tabLst>
              <a:defRPr sz="1100" kern="1200">
                <a:solidFill>
                  <a:srgbClr val="FFFFFF"/>
                </a:solidFill>
                <a:latin typeface="Sky Text" panose="020B0506040202020204" pitchFamily="34" charset="0"/>
                <a:ea typeface="+mn-ea"/>
                <a:cs typeface="+mn-cs"/>
              </a:defRPr>
            </a:lvl6pPr>
            <a:lvl7pPr marL="720000" indent="-144000" algn="l" defTabSz="2700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70000" algn="l"/>
              </a:tabLst>
              <a:defRPr sz="1100" kern="1200">
                <a:solidFill>
                  <a:srgbClr val="FFFFFF"/>
                </a:solidFill>
                <a:latin typeface="Sky Text" panose="020B0506040202020204" pitchFamily="34" charset="0"/>
                <a:ea typeface="+mn-ea"/>
                <a:cs typeface="+mn-cs"/>
              </a:defRPr>
            </a:lvl7pPr>
            <a:lvl8pPr marL="864000" indent="-144000" algn="l" defTabSz="2700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70000" algn="l"/>
              </a:tabLst>
              <a:defRPr sz="1100" kern="1200">
                <a:solidFill>
                  <a:srgbClr val="FFFFFF"/>
                </a:solidFill>
                <a:latin typeface="Sky Text" panose="020B0506040202020204" pitchFamily="34" charset="0"/>
                <a:ea typeface="+mn-ea"/>
                <a:cs typeface="+mn-cs"/>
              </a:defRPr>
            </a:lvl8pPr>
            <a:lvl9pPr marL="1008000" indent="-144000" algn="l" defTabSz="2700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70000" algn="l"/>
              </a:tabLst>
              <a:defRPr sz="1100" kern="1200">
                <a:solidFill>
                  <a:srgbClr val="FFFFFF"/>
                </a:solidFill>
                <a:latin typeface="Sky Text" panose="020B0506040202020204" pitchFamily="34" charset="0"/>
                <a:ea typeface="+mn-ea"/>
                <a:cs typeface="+mn-cs"/>
              </a:defRPr>
            </a:lvl9pPr>
          </a:lstStyle>
          <a:p>
            <a:pPr defTabSz="281192" fontAlgn="auto">
              <a:spcBef>
                <a:spcPts val="521"/>
              </a:spcBef>
              <a:spcAft>
                <a:spcPts val="0"/>
              </a:spcAft>
              <a:tabLst>
                <a:tab pos="281192" algn="l"/>
              </a:tabLst>
              <a:defRPr/>
            </a:pPr>
            <a:r>
              <a:rPr lang="de-DE" altLang="de-DE" sz="2666" b="1" baseline="0" dirty="0">
                <a:solidFill>
                  <a:schemeClr val="bg1"/>
                </a:solidFill>
                <a:latin typeface="Sky Text" charset="0"/>
                <a:ea typeface="Sky Text" charset="0"/>
                <a:cs typeface="Sky Text" charset="0"/>
              </a:rPr>
              <a:t>Kontakt</a:t>
            </a:r>
          </a:p>
        </p:txBody>
      </p:sp>
      <p:sp>
        <p:nvSpPr>
          <p:cNvPr id="9" name="Textplatzhalter 2"/>
          <p:cNvSpPr>
            <a:spLocks noGrp="1"/>
          </p:cNvSpPr>
          <p:nvPr>
            <p:ph type="body" sz="quarter" idx="11" hasCustomPrompt="1"/>
          </p:nvPr>
        </p:nvSpPr>
        <p:spPr>
          <a:xfrm>
            <a:off x="6214670" y="3165144"/>
            <a:ext cx="3627967" cy="563430"/>
          </a:xfrm>
          <a:noFill/>
          <a:ln>
            <a:noFill/>
          </a:ln>
        </p:spPr>
        <p:txBody>
          <a:bodyPr/>
          <a:lstStyle>
            <a:lvl1pPr marL="0" marR="0" indent="0" algn="l" defTabSz="714228" rtl="0" eaLnBrk="1" fontAlgn="auto" latinLnBrk="0" hangingPunct="1">
              <a:lnSpc>
                <a:spcPct val="100000"/>
              </a:lnSpc>
              <a:spcBef>
                <a:spcPts val="521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DE" sz="2000" b="0" i="0">
                <a:solidFill>
                  <a:schemeClr val="bg1"/>
                </a:solidFill>
                <a:latin typeface="Sky Text" charset="0"/>
                <a:ea typeface="Sky Text" charset="0"/>
                <a:cs typeface="Sky Text" charset="0"/>
              </a:defRPr>
            </a:lvl1pPr>
          </a:lstStyle>
          <a:p>
            <a:pPr marL="0" marR="0" lvl="0" indent="0" algn="l" defTabSz="714228" rtl="0" eaLnBrk="1" fontAlgn="auto" latinLnBrk="0" hangingPunct="1">
              <a:lnSpc>
                <a:spcPct val="100000"/>
              </a:lnSpc>
              <a:spcBef>
                <a:spcPts val="52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altLang="de-DE" sz="2000" dirty="0" err="1">
                <a:solidFill>
                  <a:schemeClr val="bg1"/>
                </a:solidFill>
                <a:latin typeface="Sky Text" charset="0"/>
                <a:ea typeface="Sky Text" charset="0"/>
                <a:cs typeface="Sky Text" charset="0"/>
              </a:rPr>
              <a:t>Vorname.nachname@sky.de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"/>
              <a:cs typeface=""/>
            </a:endParaRPr>
          </a:p>
        </p:txBody>
      </p:sp>
      <p:sp>
        <p:nvSpPr>
          <p:cNvPr id="10" name="Textplatzhalter 2"/>
          <p:cNvSpPr>
            <a:spLocks noGrp="1"/>
          </p:cNvSpPr>
          <p:nvPr>
            <p:ph type="body" sz="quarter" idx="12" hasCustomPrompt="1"/>
          </p:nvPr>
        </p:nvSpPr>
        <p:spPr>
          <a:xfrm>
            <a:off x="6214674" y="2050590"/>
            <a:ext cx="3627967" cy="607733"/>
          </a:xfrm>
          <a:noFill/>
          <a:ln>
            <a:noFill/>
          </a:ln>
        </p:spPr>
        <p:txBody>
          <a:bodyPr/>
          <a:lstStyle>
            <a:lvl1pPr marL="0" marR="0" indent="0" algn="l" defTabSz="714228" rtl="0" eaLnBrk="1" fontAlgn="auto" latinLnBrk="0" hangingPunct="1">
              <a:lnSpc>
                <a:spcPct val="100000"/>
              </a:lnSpc>
              <a:spcBef>
                <a:spcPts val="521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DE" sz="2000" b="0" i="0">
                <a:solidFill>
                  <a:schemeClr val="bg1"/>
                </a:solidFill>
                <a:latin typeface="Sky Text" charset="0"/>
                <a:ea typeface="Sky Text" charset="0"/>
                <a:cs typeface="Sky Text" charset="0"/>
              </a:defRPr>
            </a:lvl1pPr>
          </a:lstStyle>
          <a:p>
            <a:pPr marL="0" marR="0" lvl="0" indent="0" algn="l" defTabSz="714228" rtl="0" eaLnBrk="1" fontAlgn="auto" latinLnBrk="0" hangingPunct="1">
              <a:lnSpc>
                <a:spcPct val="100000"/>
              </a:lnSpc>
              <a:spcBef>
                <a:spcPts val="52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altLang="de-DE" sz="2000" dirty="0">
                <a:solidFill>
                  <a:schemeClr val="bg1"/>
                </a:solidFill>
                <a:latin typeface="Sky Text" charset="0"/>
                <a:ea typeface="Sky Text" charset="0"/>
                <a:cs typeface="Sky Text" charset="0"/>
              </a:rPr>
              <a:t>Abteilung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"/>
              <a:cs typeface=""/>
            </a:endParaRPr>
          </a:p>
        </p:txBody>
      </p:sp>
      <p:sp>
        <p:nvSpPr>
          <p:cNvPr id="11" name="Textplatzhalter 2"/>
          <p:cNvSpPr>
            <a:spLocks noGrp="1"/>
          </p:cNvSpPr>
          <p:nvPr>
            <p:ph type="body" sz="quarter" idx="13" hasCustomPrompt="1"/>
          </p:nvPr>
        </p:nvSpPr>
        <p:spPr>
          <a:xfrm>
            <a:off x="6214673" y="2421441"/>
            <a:ext cx="3627967" cy="465232"/>
          </a:xfrm>
          <a:noFill/>
          <a:ln>
            <a:noFill/>
          </a:ln>
        </p:spPr>
        <p:txBody>
          <a:bodyPr/>
          <a:lstStyle>
            <a:lvl1pPr marL="0" marR="0" indent="0" algn="l" defTabSz="714228" rtl="0" eaLnBrk="1" fontAlgn="auto" latinLnBrk="0" hangingPunct="1">
              <a:lnSpc>
                <a:spcPct val="100000"/>
              </a:lnSpc>
              <a:spcBef>
                <a:spcPts val="521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DE" sz="2000" b="0" i="0">
                <a:solidFill>
                  <a:schemeClr val="bg1"/>
                </a:solidFill>
                <a:latin typeface="Sky Text" charset="0"/>
                <a:ea typeface="Sky Text" charset="0"/>
                <a:cs typeface="Sky Text" charset="0"/>
              </a:defRPr>
            </a:lvl1pPr>
          </a:lstStyle>
          <a:p>
            <a:pPr marL="0" marR="0" lvl="0" indent="0" algn="l" defTabSz="714228" rtl="0" eaLnBrk="1" fontAlgn="auto" latinLnBrk="0" hangingPunct="1">
              <a:lnSpc>
                <a:spcPct val="100000"/>
              </a:lnSpc>
              <a:spcBef>
                <a:spcPts val="52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altLang="de-DE" sz="2000" dirty="0">
                <a:solidFill>
                  <a:schemeClr val="bg1"/>
                </a:solidFill>
                <a:latin typeface="Sky Text" charset="0"/>
                <a:ea typeface="Sky Text" charset="0"/>
                <a:cs typeface="Sky Text" charset="0"/>
              </a:rPr>
              <a:t>Vorname Nachname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"/>
              <a:cs typeface=""/>
            </a:endParaRPr>
          </a:p>
        </p:txBody>
      </p:sp>
      <p:sp>
        <p:nvSpPr>
          <p:cNvPr id="12" name="Textplatzhalter 2"/>
          <p:cNvSpPr>
            <a:spLocks noGrp="1"/>
          </p:cNvSpPr>
          <p:nvPr>
            <p:ph type="body" sz="quarter" idx="14" hasCustomPrompt="1"/>
          </p:nvPr>
        </p:nvSpPr>
        <p:spPr>
          <a:xfrm>
            <a:off x="6214671" y="2792216"/>
            <a:ext cx="3627967" cy="465232"/>
          </a:xfrm>
          <a:noFill/>
          <a:ln>
            <a:noFill/>
          </a:ln>
        </p:spPr>
        <p:txBody>
          <a:bodyPr/>
          <a:lstStyle>
            <a:lvl1pPr marL="0" marR="0" indent="0" algn="l" defTabSz="714228" rtl="0" eaLnBrk="1" fontAlgn="auto" latinLnBrk="0" hangingPunct="1">
              <a:lnSpc>
                <a:spcPct val="100000"/>
              </a:lnSpc>
              <a:spcBef>
                <a:spcPts val="521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DE" sz="2000" b="0" i="0">
                <a:solidFill>
                  <a:schemeClr val="bg1"/>
                </a:solidFill>
                <a:latin typeface="Sky Text" charset="0"/>
                <a:ea typeface="Sky Text" charset="0"/>
                <a:cs typeface="Sky Text" charset="0"/>
              </a:defRPr>
            </a:lvl1pPr>
          </a:lstStyle>
          <a:p>
            <a:pPr marL="0" marR="0" lvl="0" indent="0" algn="l" defTabSz="714228" rtl="0" eaLnBrk="1" fontAlgn="auto" latinLnBrk="0" hangingPunct="1">
              <a:lnSpc>
                <a:spcPct val="100000"/>
              </a:lnSpc>
              <a:spcBef>
                <a:spcPts val="52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altLang="de-DE" sz="2000" dirty="0">
                <a:solidFill>
                  <a:schemeClr val="bg1"/>
                </a:solidFill>
                <a:latin typeface="Sky Text" charset="0"/>
                <a:ea typeface="Sky Text" charset="0"/>
                <a:cs typeface="Sky Text" charset="0"/>
              </a:rPr>
              <a:t>T. +49 (0)89/9958 - </a:t>
            </a:r>
            <a:r>
              <a:rPr lang="de-DE" altLang="de-DE" sz="2000" dirty="0" err="1">
                <a:solidFill>
                  <a:schemeClr val="bg1"/>
                </a:solidFill>
                <a:latin typeface="Sky Text" charset="0"/>
                <a:ea typeface="Sky Text" charset="0"/>
                <a:cs typeface="Sky Text" charset="0"/>
              </a:rPr>
              <a:t>xxxx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"/>
              <a:cs typeface=""/>
            </a:endParaRPr>
          </a:p>
        </p:txBody>
      </p:sp>
      <p:sp>
        <p:nvSpPr>
          <p:cNvPr id="13" name="Inhaltsplatzhalter 5"/>
          <p:cNvSpPr txBox="1">
            <a:spLocks/>
          </p:cNvSpPr>
          <p:nvPr userDrawn="1"/>
        </p:nvSpPr>
        <p:spPr>
          <a:xfrm>
            <a:off x="1305175" y="2049146"/>
            <a:ext cx="3356159" cy="179874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2700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tabLst>
                <a:tab pos="270000" algn="l"/>
              </a:tabLst>
              <a:defRPr sz="1100" kern="1200">
                <a:solidFill>
                  <a:srgbClr val="FFFFFF"/>
                </a:solidFill>
                <a:latin typeface="Sky Text" panose="020B0506040202020204" pitchFamily="34" charset="0"/>
                <a:ea typeface="+mn-ea"/>
                <a:cs typeface="+mn-cs"/>
              </a:defRPr>
            </a:lvl1pPr>
            <a:lvl2pPr marL="0" indent="0" algn="l" defTabSz="2700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tabLst>
                <a:tab pos="270000" algn="l"/>
              </a:tabLst>
              <a:defRPr sz="1100" kern="1200">
                <a:solidFill>
                  <a:srgbClr val="FFFFFF"/>
                </a:solidFill>
                <a:latin typeface="Sky Text" panose="020B0506040202020204" pitchFamily="34" charset="0"/>
                <a:ea typeface="+mn-ea"/>
                <a:cs typeface="+mn-cs"/>
              </a:defRPr>
            </a:lvl2pPr>
            <a:lvl3pPr marL="144000" indent="-144000" algn="l" defTabSz="2700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70000" algn="l"/>
              </a:tabLst>
              <a:defRPr sz="1100" kern="1200">
                <a:solidFill>
                  <a:srgbClr val="FFFFFF"/>
                </a:solidFill>
                <a:latin typeface="Sky Text" panose="020B0506040202020204" pitchFamily="34" charset="0"/>
                <a:ea typeface="+mn-ea"/>
                <a:cs typeface="+mn-cs"/>
              </a:defRPr>
            </a:lvl3pPr>
            <a:lvl4pPr marL="288000" indent="-144000" algn="l" defTabSz="2700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70000" algn="l"/>
              </a:tabLst>
              <a:defRPr sz="1100" kern="1200">
                <a:solidFill>
                  <a:srgbClr val="FFFFFF"/>
                </a:solidFill>
                <a:latin typeface="Sky Text" panose="020B0506040202020204" pitchFamily="34" charset="0"/>
                <a:ea typeface="+mn-ea"/>
                <a:cs typeface="+mn-cs"/>
              </a:defRPr>
            </a:lvl4pPr>
            <a:lvl5pPr marL="432000" indent="-144000" algn="l" defTabSz="2700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70000" algn="l"/>
              </a:tabLst>
              <a:defRPr sz="1100" kern="1200">
                <a:solidFill>
                  <a:srgbClr val="FFFFFF"/>
                </a:solidFill>
                <a:latin typeface="Sky Text" panose="020B0506040202020204" pitchFamily="34" charset="0"/>
                <a:ea typeface="+mn-ea"/>
                <a:cs typeface="+mn-cs"/>
              </a:defRPr>
            </a:lvl5pPr>
            <a:lvl6pPr marL="576000" indent="-144000" algn="l" defTabSz="2700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70000" algn="l"/>
              </a:tabLst>
              <a:defRPr sz="1100" kern="1200">
                <a:solidFill>
                  <a:srgbClr val="FFFFFF"/>
                </a:solidFill>
                <a:latin typeface="Sky Text" panose="020B0506040202020204" pitchFamily="34" charset="0"/>
                <a:ea typeface="+mn-ea"/>
                <a:cs typeface="+mn-cs"/>
              </a:defRPr>
            </a:lvl6pPr>
            <a:lvl7pPr marL="720000" indent="-144000" algn="l" defTabSz="2700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70000" algn="l"/>
              </a:tabLst>
              <a:defRPr sz="1100" kern="1200">
                <a:solidFill>
                  <a:srgbClr val="FFFFFF"/>
                </a:solidFill>
                <a:latin typeface="Sky Text" panose="020B0506040202020204" pitchFamily="34" charset="0"/>
                <a:ea typeface="+mn-ea"/>
                <a:cs typeface="+mn-cs"/>
              </a:defRPr>
            </a:lvl7pPr>
            <a:lvl8pPr marL="864000" indent="-144000" algn="l" defTabSz="2700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70000" algn="l"/>
              </a:tabLst>
              <a:defRPr sz="1100" kern="1200">
                <a:solidFill>
                  <a:srgbClr val="FFFFFF"/>
                </a:solidFill>
                <a:latin typeface="Sky Text" panose="020B0506040202020204" pitchFamily="34" charset="0"/>
                <a:ea typeface="+mn-ea"/>
                <a:cs typeface="+mn-cs"/>
              </a:defRPr>
            </a:lvl8pPr>
            <a:lvl9pPr marL="1008000" indent="-144000" algn="l" defTabSz="2700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70000" algn="l"/>
              </a:tabLst>
              <a:defRPr sz="1100" kern="1200">
                <a:solidFill>
                  <a:srgbClr val="FFFFFF"/>
                </a:solidFill>
                <a:latin typeface="Sky Text" panose="020B0506040202020204" pitchFamily="34" charset="0"/>
                <a:ea typeface="+mn-ea"/>
                <a:cs typeface="+mn-cs"/>
              </a:defRPr>
            </a:lvl9pPr>
          </a:lstStyle>
          <a:p>
            <a:pPr defTabSz="281192" fontAlgn="auto">
              <a:spcBef>
                <a:spcPts val="521"/>
              </a:spcBef>
              <a:spcAft>
                <a:spcPts val="0"/>
              </a:spcAft>
              <a:tabLst>
                <a:tab pos="281192" algn="l"/>
              </a:tabLst>
              <a:defRPr/>
            </a:pPr>
            <a:r>
              <a:rPr lang="de-DE" altLang="de-DE" sz="2000" dirty="0">
                <a:solidFill>
                  <a:schemeClr val="bg1"/>
                </a:solidFill>
                <a:latin typeface="Sky Text" charset="0"/>
                <a:ea typeface="Sky Text" charset="0"/>
                <a:cs typeface="Sky Text" charset="0"/>
              </a:rPr>
              <a:t>Sky Media GmbH</a:t>
            </a:r>
          </a:p>
          <a:p>
            <a:pPr defTabSz="281192" fontAlgn="auto">
              <a:spcBef>
                <a:spcPts val="521"/>
              </a:spcBef>
              <a:spcAft>
                <a:spcPts val="0"/>
              </a:spcAft>
              <a:tabLst>
                <a:tab pos="281192" algn="l"/>
              </a:tabLst>
              <a:defRPr/>
            </a:pPr>
            <a:r>
              <a:rPr lang="de-DE" altLang="de-DE" sz="2000" dirty="0">
                <a:solidFill>
                  <a:schemeClr val="bg1"/>
                </a:solidFill>
                <a:latin typeface="Sky Text" charset="0"/>
                <a:ea typeface="Sky Text" charset="0"/>
                <a:cs typeface="Sky Text" charset="0"/>
              </a:rPr>
              <a:t>Medienallee 26</a:t>
            </a:r>
          </a:p>
          <a:p>
            <a:pPr defTabSz="281192" fontAlgn="auto">
              <a:spcBef>
                <a:spcPts val="521"/>
              </a:spcBef>
              <a:spcAft>
                <a:spcPts val="0"/>
              </a:spcAft>
              <a:tabLst>
                <a:tab pos="281192" algn="l"/>
              </a:tabLst>
              <a:defRPr/>
            </a:pPr>
            <a:r>
              <a:rPr lang="de-DE" altLang="de-DE" sz="2000" dirty="0">
                <a:solidFill>
                  <a:schemeClr val="bg1"/>
                </a:solidFill>
                <a:latin typeface="Sky Text" charset="0"/>
                <a:ea typeface="Sky Text" charset="0"/>
                <a:cs typeface="Sky Text" charset="0"/>
              </a:rPr>
              <a:t>85774 Unterföhring</a:t>
            </a:r>
          </a:p>
          <a:p>
            <a:pPr defTabSz="281192" fontAlgn="auto">
              <a:spcBef>
                <a:spcPts val="521"/>
              </a:spcBef>
              <a:spcAft>
                <a:spcPts val="0"/>
              </a:spcAft>
              <a:tabLst>
                <a:tab pos="281192" algn="l"/>
              </a:tabLst>
              <a:defRPr/>
            </a:pPr>
            <a:r>
              <a:rPr lang="de-DE" altLang="de-DE" sz="2000" u="none" baseline="0" dirty="0" err="1">
                <a:solidFill>
                  <a:schemeClr val="bg1"/>
                </a:solidFill>
                <a:latin typeface="Sky Text" charset="0"/>
                <a:ea typeface="Sky Text" charset="0"/>
                <a:cs typeface="Sky Text" charset="0"/>
              </a:rPr>
              <a:t>www.skymedia.de</a:t>
            </a:r>
          </a:p>
          <a:p>
            <a:pPr defTabSz="281192" fontAlgn="auto">
              <a:spcBef>
                <a:spcPts val="521"/>
              </a:spcBef>
              <a:spcAft>
                <a:spcPts val="0"/>
              </a:spcAft>
              <a:tabLst>
                <a:tab pos="281192" algn="l"/>
              </a:tabLst>
              <a:defRPr/>
            </a:pPr>
            <a:endParaRPr lang="de-DE" altLang="de-DE" sz="2000" dirty="0" err="1">
              <a:solidFill>
                <a:schemeClr val="bg1"/>
              </a:solidFill>
              <a:latin typeface="Sky Text" charset="0"/>
              <a:ea typeface="Sky Text" charset="0"/>
              <a:cs typeface="Sky Text" charset="0"/>
            </a:endParaRPr>
          </a:p>
          <a:p>
            <a:pPr marL="0" marR="0" lvl="0" indent="0" algn="l" defTabSz="281192" rtl="0" eaLnBrk="1" fontAlgn="auto" latinLnBrk="0" hangingPunct="1">
              <a:lnSpc>
                <a:spcPts val="1733"/>
              </a:lnSpc>
              <a:spcBef>
                <a:spcPts val="52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281192" algn="l"/>
              </a:tabLst>
              <a:defRPr/>
            </a:pPr>
            <a:r>
              <a:rPr kumimoji="0" lang="de-DE" alt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ky Text" charset="0"/>
                <a:ea typeface="Sky Text" charset="0"/>
                <a:cs typeface="Sky Text" charset="0"/>
              </a:rPr>
              <a:t>E.	</a:t>
            </a:r>
            <a:r>
              <a:rPr kumimoji="0" lang="de-DE" alt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ky Text" charset="0"/>
                <a:ea typeface="Sky Text" charset="0"/>
                <a:cs typeface="Sky Text" charset="0"/>
              </a:rPr>
              <a:t>info@skymedia.de</a:t>
            </a:r>
            <a:endParaRPr kumimoji="0" lang="de-DE" altLang="de-DE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ky Text" charset="0"/>
              <a:ea typeface="Sky Text" charset="0"/>
              <a:cs typeface="Sky Text" charset="0"/>
            </a:endParaRPr>
          </a:p>
          <a:p>
            <a:pPr marL="0" marR="0" lvl="0" indent="0" algn="l" defTabSz="281192" rtl="0" eaLnBrk="1" fontAlgn="auto" latinLnBrk="0" hangingPunct="1">
              <a:lnSpc>
                <a:spcPts val="1733"/>
              </a:lnSpc>
              <a:spcBef>
                <a:spcPts val="52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281192" algn="l"/>
              </a:tabLst>
              <a:defRPr/>
            </a:pPr>
            <a:r>
              <a:rPr kumimoji="0" lang="de-DE" alt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ky Text" charset="0"/>
                <a:ea typeface="Sky Text" charset="0"/>
                <a:cs typeface="Sky Text" charset="0"/>
              </a:rPr>
              <a:t>T.	+49 (0)89 / 99 58 - 7143</a:t>
            </a:r>
          </a:p>
          <a:p>
            <a:pPr marL="0" marR="0" lvl="0" indent="0" algn="l" defTabSz="281192" rtl="0" eaLnBrk="1" fontAlgn="auto" latinLnBrk="0" hangingPunct="1">
              <a:lnSpc>
                <a:spcPts val="1733"/>
              </a:lnSpc>
              <a:spcBef>
                <a:spcPts val="52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281192" algn="l"/>
              </a:tabLst>
              <a:defRPr/>
            </a:pPr>
            <a:r>
              <a:rPr kumimoji="0" lang="de-DE" alt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ky Text" charset="0"/>
                <a:ea typeface="Sky Text" charset="0"/>
                <a:cs typeface="Sky Text" charset="0"/>
              </a:rPr>
              <a:t>F.	+49 (0)89 / 99 58 - 97143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ky Text" charset="0"/>
              <a:ea typeface="Sky Text" charset="0"/>
              <a:cs typeface="Sky Text" charset="0"/>
            </a:endParaRPr>
          </a:p>
          <a:p>
            <a:pPr defTabSz="281192" fontAlgn="auto">
              <a:spcBef>
                <a:spcPts val="521"/>
              </a:spcBef>
              <a:spcAft>
                <a:spcPts val="0"/>
              </a:spcAft>
              <a:tabLst>
                <a:tab pos="281192" algn="l"/>
              </a:tabLst>
              <a:defRPr/>
            </a:pPr>
            <a:endParaRPr lang="de-DE" altLang="de-DE" sz="2000" dirty="0">
              <a:solidFill>
                <a:schemeClr val="bg1"/>
              </a:solidFill>
              <a:latin typeface="Sky Text" charset="0"/>
              <a:ea typeface="Sky Text" charset="0"/>
              <a:cs typeface="Sky Text" charset="0"/>
            </a:endParaRPr>
          </a:p>
        </p:txBody>
      </p:sp>
      <p:sp>
        <p:nvSpPr>
          <p:cNvPr id="14" name="Inhaltsplatzhalter 5"/>
          <p:cNvSpPr txBox="1">
            <a:spLocks/>
          </p:cNvSpPr>
          <p:nvPr userDrawn="1"/>
        </p:nvSpPr>
        <p:spPr>
          <a:xfrm>
            <a:off x="1304273" y="1157789"/>
            <a:ext cx="5476800" cy="66445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2700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tabLst>
                <a:tab pos="270000" algn="l"/>
              </a:tabLst>
              <a:defRPr sz="1100" kern="1200">
                <a:solidFill>
                  <a:srgbClr val="FFFFFF"/>
                </a:solidFill>
                <a:latin typeface="Sky Text" panose="020B0506040202020204" pitchFamily="34" charset="0"/>
                <a:ea typeface="+mn-ea"/>
                <a:cs typeface="+mn-cs"/>
              </a:defRPr>
            </a:lvl1pPr>
            <a:lvl2pPr marL="0" indent="0" algn="l" defTabSz="2700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tabLst>
                <a:tab pos="270000" algn="l"/>
              </a:tabLst>
              <a:defRPr sz="1100" kern="1200">
                <a:solidFill>
                  <a:srgbClr val="FFFFFF"/>
                </a:solidFill>
                <a:latin typeface="Sky Text" panose="020B0506040202020204" pitchFamily="34" charset="0"/>
                <a:ea typeface="+mn-ea"/>
                <a:cs typeface="+mn-cs"/>
              </a:defRPr>
            </a:lvl2pPr>
            <a:lvl3pPr marL="144000" indent="-144000" algn="l" defTabSz="2700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70000" algn="l"/>
              </a:tabLst>
              <a:defRPr sz="1100" kern="1200">
                <a:solidFill>
                  <a:srgbClr val="FFFFFF"/>
                </a:solidFill>
                <a:latin typeface="Sky Text" panose="020B0506040202020204" pitchFamily="34" charset="0"/>
                <a:ea typeface="+mn-ea"/>
                <a:cs typeface="+mn-cs"/>
              </a:defRPr>
            </a:lvl3pPr>
            <a:lvl4pPr marL="288000" indent="-144000" algn="l" defTabSz="2700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70000" algn="l"/>
              </a:tabLst>
              <a:defRPr sz="1100" kern="1200">
                <a:solidFill>
                  <a:srgbClr val="FFFFFF"/>
                </a:solidFill>
                <a:latin typeface="Sky Text" panose="020B0506040202020204" pitchFamily="34" charset="0"/>
                <a:ea typeface="+mn-ea"/>
                <a:cs typeface="+mn-cs"/>
              </a:defRPr>
            </a:lvl4pPr>
            <a:lvl5pPr marL="432000" indent="-144000" algn="l" defTabSz="2700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70000" algn="l"/>
              </a:tabLst>
              <a:defRPr sz="1100" kern="1200">
                <a:solidFill>
                  <a:srgbClr val="FFFFFF"/>
                </a:solidFill>
                <a:latin typeface="Sky Text" panose="020B0506040202020204" pitchFamily="34" charset="0"/>
                <a:ea typeface="+mn-ea"/>
                <a:cs typeface="+mn-cs"/>
              </a:defRPr>
            </a:lvl5pPr>
            <a:lvl6pPr marL="576000" indent="-144000" algn="l" defTabSz="2700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70000" algn="l"/>
              </a:tabLst>
              <a:defRPr sz="1100" kern="1200">
                <a:solidFill>
                  <a:srgbClr val="FFFFFF"/>
                </a:solidFill>
                <a:latin typeface="Sky Text" panose="020B0506040202020204" pitchFamily="34" charset="0"/>
                <a:ea typeface="+mn-ea"/>
                <a:cs typeface="+mn-cs"/>
              </a:defRPr>
            </a:lvl6pPr>
            <a:lvl7pPr marL="720000" indent="-144000" algn="l" defTabSz="2700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70000" algn="l"/>
              </a:tabLst>
              <a:defRPr sz="1100" kern="1200">
                <a:solidFill>
                  <a:srgbClr val="FFFFFF"/>
                </a:solidFill>
                <a:latin typeface="Sky Text" panose="020B0506040202020204" pitchFamily="34" charset="0"/>
                <a:ea typeface="+mn-ea"/>
                <a:cs typeface="+mn-cs"/>
              </a:defRPr>
            </a:lvl7pPr>
            <a:lvl8pPr marL="864000" indent="-144000" algn="l" defTabSz="2700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70000" algn="l"/>
              </a:tabLst>
              <a:defRPr sz="1100" kern="1200">
                <a:solidFill>
                  <a:srgbClr val="FFFFFF"/>
                </a:solidFill>
                <a:latin typeface="Sky Text" panose="020B0506040202020204" pitchFamily="34" charset="0"/>
                <a:ea typeface="+mn-ea"/>
                <a:cs typeface="+mn-cs"/>
              </a:defRPr>
            </a:lvl8pPr>
            <a:lvl9pPr marL="1008000" indent="-144000" algn="l" defTabSz="2700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70000" algn="l"/>
              </a:tabLst>
              <a:defRPr sz="1100" kern="1200">
                <a:solidFill>
                  <a:srgbClr val="FFFFFF"/>
                </a:solidFill>
                <a:latin typeface="Sky Text" panose="020B0506040202020204" pitchFamily="34" charset="0"/>
                <a:ea typeface="+mn-ea"/>
                <a:cs typeface="+mn-cs"/>
              </a:defRPr>
            </a:lvl9pPr>
          </a:lstStyle>
          <a:p>
            <a:pPr defTabSz="281192" fontAlgn="auto">
              <a:spcBef>
                <a:spcPts val="521"/>
              </a:spcBef>
              <a:spcAft>
                <a:spcPts val="0"/>
              </a:spcAft>
              <a:tabLst>
                <a:tab pos="281192" algn="l"/>
              </a:tabLst>
              <a:defRPr/>
            </a:pPr>
            <a:r>
              <a:rPr lang="de-DE" altLang="de-DE" sz="2666" b="1" baseline="0" dirty="0">
                <a:solidFill>
                  <a:schemeClr val="bg1"/>
                </a:solidFill>
                <a:latin typeface="Sky Text" charset="0"/>
                <a:ea typeface="Sky Text" charset="0"/>
                <a:cs typeface="Sky Text" charset="0"/>
              </a:rPr>
              <a:t>Kontakt</a:t>
            </a:r>
          </a:p>
        </p:txBody>
      </p:sp>
      <p:pic>
        <p:nvPicPr>
          <p:cNvPr id="15" name="Picture 10">
            <a:extLst>
              <a:ext uri="{FF2B5EF4-FFF2-40B4-BE49-F238E27FC236}">
                <a16:creationId xmlns:a16="http://schemas.microsoft.com/office/drawing/2014/main" id="{7A949606-4A9F-A148-B14D-AB6F899E43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7164" y="6036580"/>
            <a:ext cx="1938697" cy="426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48559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073">
          <p15:clr>
            <a:srgbClr val="FBAE40"/>
          </p15:clr>
        </p15:guide>
        <p15:guide id="2" pos="3686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Sky Media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Untertitel 5"/>
          <p:cNvSpPr>
            <a:spLocks noGrp="1"/>
          </p:cNvSpPr>
          <p:nvPr>
            <p:ph type="subTitle" idx="1" hasCustomPrompt="1"/>
          </p:nvPr>
        </p:nvSpPr>
        <p:spPr>
          <a:xfrm>
            <a:off x="621755" y="6313217"/>
            <a:ext cx="10948492" cy="375164"/>
          </a:xfr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9" name="Bildplatzhalter 5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563424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DE" dirty="0"/>
          </a:p>
          <a:p>
            <a:r>
              <a:rPr lang="de-DE" dirty="0"/>
              <a:t>       Bild durch Klicken auf Symbol hinzufügen</a:t>
            </a:r>
          </a:p>
        </p:txBody>
      </p: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621755" y="5601956"/>
            <a:ext cx="10948492" cy="706140"/>
          </a:xfrm>
        </p:spPr>
        <p:txBody>
          <a:bodyPr anchor="b" anchorCtr="1">
            <a:noAutofit/>
          </a:bodyPr>
          <a:lstStyle>
            <a:lvl1pPr algn="ctr">
              <a:defRPr kumimoji="0" lang="en-US" sz="2914" b="0" i="0" u="none" strike="noStrike" kern="1200" cap="none" spc="0" normalizeH="0" baseline="0" noProof="0" dirty="0" smtClean="0">
                <a:ln>
                  <a:noFill/>
                </a:ln>
                <a:gradFill flip="none" rotWithShape="1">
                  <a:gsLst>
                    <a:gs pos="0">
                      <a:srgbClr val="FF9E00"/>
                    </a:gs>
                    <a:gs pos="100000">
                      <a:srgbClr val="0071FF"/>
                    </a:gs>
                    <a:gs pos="35000">
                      <a:srgbClr val="E10000"/>
                    </a:gs>
                    <a:gs pos="85000">
                      <a:srgbClr val="21429C"/>
                    </a:gs>
                    <a:gs pos="60000">
                      <a:srgbClr val="B5007D"/>
                    </a:gs>
                  </a:gsLst>
                  <a:lin ang="0" scaled="1"/>
                  <a:tileRect/>
                </a:gradFill>
                <a:effectLst/>
                <a:uLnTx/>
                <a:uFillTx/>
                <a:latin typeface="+mj-lt"/>
                <a:ea typeface="+mj-ea"/>
                <a:cs typeface="Sky Text Light"/>
              </a:defRPr>
            </a:lvl1pPr>
          </a:lstStyle>
          <a:p>
            <a:r>
              <a:rPr kumimoji="0" lang="en-US" sz="2914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FF9E00"/>
                    </a:gs>
                    <a:gs pos="100000">
                      <a:srgbClr val="0071FF"/>
                    </a:gs>
                    <a:gs pos="35000">
                      <a:srgbClr val="E10000"/>
                    </a:gs>
                    <a:gs pos="85000">
                      <a:srgbClr val="21429C"/>
                    </a:gs>
                    <a:gs pos="60000">
                      <a:srgbClr val="B5007D"/>
                    </a:gs>
                  </a:gsLst>
                  <a:lin ang="0" scaled="1"/>
                  <a:tileRect/>
                </a:gradFill>
                <a:effectLst/>
                <a:uLnTx/>
                <a:uFillTx/>
                <a:latin typeface="+mj-lt"/>
                <a:ea typeface="+mj-ea"/>
              </a:rPr>
              <a:t>Headline</a:t>
            </a:r>
            <a:endParaRPr lang="en-GB" dirty="0"/>
          </a:p>
        </p:txBody>
      </p:sp>
      <p:pic>
        <p:nvPicPr>
          <p:cNvPr id="14" name="Picture 10">
            <a:extLst>
              <a:ext uri="{FF2B5EF4-FFF2-40B4-BE49-F238E27FC236}">
                <a16:creationId xmlns:a16="http://schemas.microsoft.com/office/drawing/2014/main" id="{BA603EFE-0404-FC4B-A0A3-C8729A8C89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7165" y="6036580"/>
            <a:ext cx="1936780" cy="425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7274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  <p:extLst>
    <p:ext uri="{DCECCB84-F9BA-43D5-87BE-67443E8EF086}">
      <p15:sldGuideLst xmlns:p15="http://schemas.microsoft.com/office/powerpoint/2012/main">
        <p15:guide id="1" orient="horz" pos="2073">
          <p15:clr>
            <a:srgbClr val="FBAE40"/>
          </p15:clr>
        </p15:guide>
        <p15:guide id="2" pos="3686">
          <p15:clr>
            <a:srgbClr val="FBAE40"/>
          </p15:clr>
        </p15:guide>
        <p15:guide id="3" orient="horz" pos="2173">
          <p15:clr>
            <a:srgbClr val="FBAE40"/>
          </p15:clr>
        </p15:guide>
        <p15:guide id="4" pos="3786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 - Sky Media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1755" y="4830534"/>
            <a:ext cx="10948492" cy="706140"/>
          </a:xfrm>
        </p:spPr>
        <p:txBody>
          <a:bodyPr anchor="b" anchorCtr="1">
            <a:noAutofit/>
          </a:bodyPr>
          <a:lstStyle>
            <a:lvl1pPr algn="ctr">
              <a:defRPr sz="2914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1755" y="5552551"/>
            <a:ext cx="10948492" cy="702834"/>
          </a:xfrm>
          <a:noFill/>
        </p:spPr>
        <p:txBody>
          <a:bodyPr anchor="t" anchorCtr="1">
            <a:noAutofit/>
          </a:bodyPr>
          <a:lstStyle>
            <a:lvl1pPr marL="0" indent="0" algn="ctr">
              <a:buNone/>
              <a:defRPr sz="2082">
                <a:solidFill>
                  <a:srgbClr val="323232"/>
                </a:solidFill>
                <a:latin typeface="+mn-lt"/>
              </a:defRPr>
            </a:lvl1pPr>
            <a:lvl2pPr marL="6093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6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79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3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66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59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3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46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B0ACC0B-ACA5-8645-804C-356A9393B9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1233" y="2380192"/>
            <a:ext cx="6009538" cy="1315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1701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orient="horz" pos="2073">
          <p15:clr>
            <a:srgbClr val="FBAE40"/>
          </p15:clr>
        </p15:guide>
        <p15:guide id="2" pos="3686">
          <p15:clr>
            <a:srgbClr val="FBAE40"/>
          </p15:clr>
        </p15:guide>
        <p15:guide id="3" orient="horz" pos="2173">
          <p15:clr>
            <a:srgbClr val="FBAE40"/>
          </p15:clr>
        </p15:guide>
        <p15:guide id="4" pos="3786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 - adsmar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3105" y="2263982"/>
            <a:ext cx="6226018" cy="15875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1755" y="4830534"/>
            <a:ext cx="10948492" cy="706140"/>
          </a:xfrm>
        </p:spPr>
        <p:txBody>
          <a:bodyPr anchor="b" anchorCtr="1">
            <a:noAutofit/>
          </a:bodyPr>
          <a:lstStyle>
            <a:lvl1pPr algn="ctr">
              <a:defRPr sz="2914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1755" y="5552551"/>
            <a:ext cx="10948492" cy="702834"/>
          </a:xfrm>
          <a:noFill/>
        </p:spPr>
        <p:txBody>
          <a:bodyPr anchor="t" anchorCtr="1">
            <a:noAutofit/>
          </a:bodyPr>
          <a:lstStyle>
            <a:lvl1pPr marL="0" indent="0" algn="ctr">
              <a:buNone/>
              <a:defRPr sz="2082">
                <a:solidFill>
                  <a:srgbClr val="323232"/>
                </a:solidFill>
                <a:latin typeface="+mn-lt"/>
              </a:defRPr>
            </a:lvl1pPr>
            <a:lvl2pPr marL="6093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6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79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3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66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59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3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46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124106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orient="horz" pos="2073">
          <p15:clr>
            <a:srgbClr val="FBAE40"/>
          </p15:clr>
        </p15:guide>
        <p15:guide id="2" pos="3686">
          <p15:clr>
            <a:srgbClr val="FBAE40"/>
          </p15:clr>
        </p15:guide>
        <p15:guide id="3" orient="horz" pos="2173">
          <p15:clr>
            <a:srgbClr val="FBAE40"/>
          </p15:clr>
        </p15:guide>
        <p15:guide id="4" pos="3786">
          <p15:clr>
            <a:srgbClr val="FBAE4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 - Content vis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1667" baseline="0">
                <a:solidFill>
                  <a:schemeClr val="bg1"/>
                </a:solidFill>
              </a:defRPr>
            </a:lvl1pPr>
          </a:lstStyle>
          <a:p>
            <a:endParaRPr lang="de-DE" dirty="0"/>
          </a:p>
          <a:p>
            <a:r>
              <a:rPr lang="de-DE" dirty="0"/>
              <a:t>       Bild durch Klicken auf Symbol hinzufügen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1755" y="4830534"/>
            <a:ext cx="10948492" cy="706140"/>
          </a:xfrm>
        </p:spPr>
        <p:txBody>
          <a:bodyPr anchor="b" anchorCtr="1">
            <a:noAutofit/>
          </a:bodyPr>
          <a:lstStyle>
            <a:lvl1pPr algn="ctr">
              <a:defRPr sz="2914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1755" y="5552551"/>
            <a:ext cx="10948492" cy="702834"/>
          </a:xfrm>
          <a:noFill/>
        </p:spPr>
        <p:txBody>
          <a:bodyPr anchor="t" anchorCtr="1">
            <a:noAutofit/>
          </a:bodyPr>
          <a:lstStyle>
            <a:lvl1pPr marL="0" indent="0" algn="ctr">
              <a:buNone/>
              <a:defRPr sz="2082">
                <a:solidFill>
                  <a:schemeClr val="bg1"/>
                </a:solidFill>
                <a:latin typeface="+mn-lt"/>
              </a:defRPr>
            </a:lvl1pPr>
            <a:lvl2pPr marL="6093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6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79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3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66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59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3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46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158841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orient="horz" pos="2073">
          <p15:clr>
            <a:srgbClr val="FBAE40"/>
          </p15:clr>
        </p15:guide>
        <p15:guide id="2" pos="3686">
          <p15:clr>
            <a:srgbClr val="FBAE40"/>
          </p15:clr>
        </p15:guide>
        <p15:guide id="3" orient="horz" pos="2173">
          <p15:clr>
            <a:srgbClr val="FBAE40"/>
          </p15:clr>
        </p15:guide>
        <p15:guide id="4" pos="3786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lnSpc>
                <a:spcPts val="3125"/>
              </a:lnSpc>
              <a:spcBef>
                <a:spcPts val="0"/>
              </a:spcBef>
              <a:defRPr sz="2916">
                <a:latin typeface="+mj-lt"/>
              </a:defRPr>
            </a:lvl1pPr>
          </a:lstStyle>
          <a:p>
            <a:r>
              <a:rPr lang="en-US" dirty="0"/>
              <a:t>Heading Sky text 28pt</a:t>
            </a:r>
            <a:endParaRPr lang="en-GB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818A7582-9D6B-2A4B-8DFE-660DE72675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1755" y="5991657"/>
            <a:ext cx="4872592" cy="347282"/>
          </a:xfrm>
        </p:spPr>
        <p:txBody>
          <a:bodyPr anchor="b"/>
          <a:lstStyle>
            <a:lvl1pPr marL="0" indent="0">
              <a:buNone/>
              <a:defRPr sz="937">
                <a:solidFill>
                  <a:srgbClr val="000000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69250D2-3826-CC4F-B7E6-E16F831C1489}"/>
              </a:ext>
            </a:extLst>
          </p:cNvPr>
          <p:cNvSpPr/>
          <p:nvPr userDrawn="1"/>
        </p:nvSpPr>
        <p:spPr>
          <a:xfrm rot="5400000">
            <a:off x="-3389314" y="3389314"/>
            <a:ext cx="6858000" cy="79373"/>
          </a:xfrm>
          <a:prstGeom prst="rect">
            <a:avLst/>
          </a:prstGeom>
          <a:gradFill>
            <a:gsLst>
              <a:gs pos="0">
                <a:srgbClr val="FF9E00"/>
              </a:gs>
              <a:gs pos="100000">
                <a:srgbClr val="0071FF"/>
              </a:gs>
              <a:gs pos="35000">
                <a:srgbClr val="E10000"/>
              </a:gs>
              <a:gs pos="85000">
                <a:srgbClr val="21429C"/>
              </a:gs>
              <a:gs pos="60000">
                <a:srgbClr val="B5007D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75" dirty="0"/>
          </a:p>
        </p:txBody>
      </p:sp>
      <p:pic>
        <p:nvPicPr>
          <p:cNvPr id="10" name="Picture 10">
            <a:extLst>
              <a:ext uri="{FF2B5EF4-FFF2-40B4-BE49-F238E27FC236}">
                <a16:creationId xmlns:a16="http://schemas.microsoft.com/office/drawing/2014/main" id="{BA603EFE-0404-FC4B-A0A3-C8729A8C89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7164" y="6036580"/>
            <a:ext cx="1936780" cy="425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90435"/>
      </p:ext>
    </p:extLst>
  </p:cSld>
  <p:clrMapOvr>
    <a:masterClrMapping/>
  </p:clrMapOvr>
  <p:transition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1755" y="1684484"/>
            <a:ext cx="10948492" cy="4223616"/>
          </a:xfrm>
        </p:spPr>
        <p:txBody>
          <a:bodyPr lIns="0" tIns="0" rIns="0" bIns="0"/>
          <a:lstStyle>
            <a:lvl1pPr>
              <a:buClr>
                <a:srgbClr val="0644A1"/>
              </a:buClr>
              <a:defRPr sz="1874">
                <a:solidFill>
                  <a:srgbClr val="323232"/>
                </a:solidFill>
              </a:defRPr>
            </a:lvl1pPr>
            <a:lvl2pPr>
              <a:buClr>
                <a:srgbClr val="0644A1"/>
              </a:buClr>
              <a:defRPr sz="1667">
                <a:solidFill>
                  <a:srgbClr val="323232"/>
                </a:solidFill>
              </a:defRPr>
            </a:lvl2pPr>
            <a:lvl3pPr>
              <a:buClr>
                <a:srgbClr val="0644A1"/>
              </a:buClr>
              <a:defRPr sz="1458">
                <a:solidFill>
                  <a:srgbClr val="323232"/>
                </a:solidFill>
              </a:defRPr>
            </a:lvl3pPr>
            <a:lvl4pPr>
              <a:buClr>
                <a:srgbClr val="0644A1"/>
              </a:buClr>
              <a:defRPr sz="1249">
                <a:solidFill>
                  <a:srgbClr val="323232"/>
                </a:solidFill>
              </a:defRPr>
            </a:lvl4pPr>
          </a:lstStyle>
          <a:p>
            <a:r>
              <a:rPr lang="en-US" dirty="0"/>
              <a:t>Bullet point Sky text 18pt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21755" y="5991656"/>
            <a:ext cx="4872592" cy="347283"/>
          </a:xfrm>
        </p:spPr>
        <p:txBody>
          <a:bodyPr anchor="b"/>
          <a:lstStyle>
            <a:lvl1pPr marL="0" indent="0">
              <a:buNone/>
              <a:defRPr sz="937">
                <a:solidFill>
                  <a:srgbClr val="000000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B112C6-EAA0-0748-9F65-5DBF3A62CA45}"/>
              </a:ext>
            </a:extLst>
          </p:cNvPr>
          <p:cNvSpPr/>
          <p:nvPr userDrawn="1"/>
        </p:nvSpPr>
        <p:spPr>
          <a:xfrm rot="5400000">
            <a:off x="-3389313" y="3389314"/>
            <a:ext cx="6858000" cy="79373"/>
          </a:xfrm>
          <a:prstGeom prst="rect">
            <a:avLst/>
          </a:prstGeom>
          <a:gradFill>
            <a:gsLst>
              <a:gs pos="0">
                <a:srgbClr val="FF9E00"/>
              </a:gs>
              <a:gs pos="100000">
                <a:srgbClr val="0071FF"/>
              </a:gs>
              <a:gs pos="35000">
                <a:srgbClr val="E10000"/>
              </a:gs>
              <a:gs pos="85000">
                <a:srgbClr val="21429C"/>
              </a:gs>
              <a:gs pos="60000">
                <a:srgbClr val="B5007D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74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CDFB65D-4EFA-3243-A06D-241117D58F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1755" y="608571"/>
            <a:ext cx="10948492" cy="1060039"/>
          </a:xfrm>
        </p:spPr>
        <p:txBody>
          <a:bodyPr/>
          <a:lstStyle>
            <a:lvl1pPr>
              <a:lnSpc>
                <a:spcPts val="3124"/>
              </a:lnSpc>
              <a:spcBef>
                <a:spcPts val="0"/>
              </a:spcBef>
              <a:defRPr>
                <a:latin typeface="+mj-lt"/>
              </a:defRPr>
            </a:lvl1pPr>
          </a:lstStyle>
          <a:p>
            <a:r>
              <a:rPr lang="en-US" dirty="0"/>
              <a:t>Heading Sky text 28pt</a:t>
            </a:r>
            <a:endParaRPr lang="en-GB" dirty="0"/>
          </a:p>
        </p:txBody>
      </p:sp>
      <p:pic>
        <p:nvPicPr>
          <p:cNvPr id="8" name="Picture 10">
            <a:extLst>
              <a:ext uri="{FF2B5EF4-FFF2-40B4-BE49-F238E27FC236}">
                <a16:creationId xmlns:a16="http://schemas.microsoft.com/office/drawing/2014/main" id="{BA603EFE-0404-FC4B-A0A3-C8729A8C89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7165" y="6036580"/>
            <a:ext cx="1936780" cy="425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15509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073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1755" y="608571"/>
            <a:ext cx="10948492" cy="1060039"/>
          </a:xfrm>
        </p:spPr>
        <p:txBody>
          <a:bodyPr/>
          <a:lstStyle>
            <a:lvl1pPr>
              <a:lnSpc>
                <a:spcPts val="3124"/>
              </a:lnSpc>
              <a:spcBef>
                <a:spcPts val="0"/>
              </a:spcBef>
              <a:defRPr>
                <a:latin typeface="+mj-lt"/>
              </a:defRPr>
            </a:lvl1pPr>
          </a:lstStyle>
          <a:p>
            <a:r>
              <a:rPr lang="en-US" dirty="0"/>
              <a:t>Heading Sky text 28pt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21755" y="1684486"/>
            <a:ext cx="5353596" cy="4223614"/>
          </a:xfrm>
        </p:spPr>
        <p:txBody>
          <a:bodyPr>
            <a:noAutofit/>
          </a:bodyPr>
          <a:lstStyle>
            <a:lvl1pPr>
              <a:defRPr sz="1874">
                <a:solidFill>
                  <a:srgbClr val="323232"/>
                </a:solidFill>
              </a:defRPr>
            </a:lvl1pPr>
            <a:lvl2pPr>
              <a:defRPr sz="1667">
                <a:solidFill>
                  <a:srgbClr val="323232"/>
                </a:solidFill>
              </a:defRPr>
            </a:lvl2pPr>
            <a:lvl3pPr>
              <a:defRPr sz="1458">
                <a:solidFill>
                  <a:srgbClr val="323232"/>
                </a:solidFill>
              </a:defRPr>
            </a:lvl3pPr>
            <a:lvl4pPr>
              <a:defRPr sz="1249">
                <a:solidFill>
                  <a:srgbClr val="323232"/>
                </a:solidFill>
              </a:defRPr>
            </a:lvl4pPr>
            <a:lvl5pPr>
              <a:defRPr sz="1562"/>
            </a:lvl5pPr>
            <a:lvl6pPr>
              <a:defRPr sz="2395"/>
            </a:lvl6pPr>
            <a:lvl7pPr>
              <a:defRPr sz="2395"/>
            </a:lvl7pPr>
            <a:lvl8pPr>
              <a:defRPr sz="2395"/>
            </a:lvl8pPr>
            <a:lvl9pPr>
              <a:defRPr sz="2395"/>
            </a:lvl9pPr>
          </a:lstStyle>
          <a:p>
            <a:r>
              <a:rPr lang="en-US" dirty="0"/>
              <a:t>Bullet point Sky text 18pt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222502" y="1684486"/>
            <a:ext cx="5347745" cy="4223614"/>
          </a:xfrm>
        </p:spPr>
        <p:txBody>
          <a:bodyPr>
            <a:noAutofit/>
          </a:bodyPr>
          <a:lstStyle>
            <a:lvl1pPr>
              <a:defRPr sz="1874">
                <a:solidFill>
                  <a:srgbClr val="323232"/>
                </a:solidFill>
              </a:defRPr>
            </a:lvl1pPr>
            <a:lvl2pPr>
              <a:defRPr sz="1667">
                <a:solidFill>
                  <a:srgbClr val="323232"/>
                </a:solidFill>
              </a:defRPr>
            </a:lvl2pPr>
            <a:lvl3pPr>
              <a:defRPr sz="1458">
                <a:solidFill>
                  <a:srgbClr val="323232"/>
                </a:solidFill>
              </a:defRPr>
            </a:lvl3pPr>
            <a:lvl4pPr>
              <a:defRPr sz="1249">
                <a:solidFill>
                  <a:srgbClr val="323232"/>
                </a:solidFill>
              </a:defRPr>
            </a:lvl4pPr>
            <a:lvl5pPr>
              <a:defRPr sz="1562"/>
            </a:lvl5pPr>
            <a:lvl6pPr>
              <a:defRPr sz="2395"/>
            </a:lvl6pPr>
            <a:lvl7pPr>
              <a:defRPr sz="2395"/>
            </a:lvl7pPr>
            <a:lvl8pPr>
              <a:defRPr sz="2395"/>
            </a:lvl8pPr>
            <a:lvl9pPr>
              <a:defRPr sz="2395"/>
            </a:lvl9pPr>
          </a:lstStyle>
          <a:p>
            <a:r>
              <a:rPr lang="en-US" dirty="0"/>
              <a:t>Bullet point Sky text 18pt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38A737-86D3-D248-994C-31E28E338663}"/>
              </a:ext>
            </a:extLst>
          </p:cNvPr>
          <p:cNvSpPr txBox="1"/>
          <p:nvPr userDrawn="1"/>
        </p:nvSpPr>
        <p:spPr>
          <a:xfrm>
            <a:off x="5772877" y="6344822"/>
            <a:ext cx="646249" cy="273366"/>
          </a:xfrm>
          <a:prstGeom prst="rect">
            <a:avLst/>
          </a:prstGeom>
          <a:noFill/>
        </p:spPr>
        <p:txBody>
          <a:bodyPr wrap="square" lIns="121877" tIns="60939" rIns="121877" bIns="60939" anchor="b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ky InfoText Rg" pitchFamily="34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ky InfoText Rg" pitchFamily="34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ky InfoText Rg" pitchFamily="34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ky InfoText Rg" pitchFamily="34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ky InfoText Rg" pitchFamily="34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ky InfoText Rg" pitchFamily="34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ky InfoText Rg" pitchFamily="34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ky InfoText Rg" pitchFamily="34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ky InfoText Rg" pitchFamily="34" charset="0"/>
                <a:ea typeface="ＭＳ Ｐゴシック" charset="-128"/>
              </a:defRPr>
            </a:lvl9pPr>
          </a:lstStyle>
          <a:p>
            <a:pPr algn="ctr" eaLnBrk="1" hangingPunct="1"/>
            <a:fld id="{A3E74764-7F79-4AA1-A99C-FCB3B3696879}" type="slidenum">
              <a:rPr lang="en-US" sz="937">
                <a:solidFill>
                  <a:schemeClr val="tx1"/>
                </a:solidFill>
                <a:latin typeface="+mj-lt"/>
                <a:ea typeface="Sky Text"/>
              </a:rPr>
              <a:pPr algn="ctr" eaLnBrk="1" hangingPunct="1"/>
              <a:t>‹N›</a:t>
            </a:fld>
            <a:endParaRPr lang="en-US" sz="937" dirty="0">
              <a:solidFill>
                <a:schemeClr val="tx1"/>
              </a:solidFill>
              <a:latin typeface="+mj-lt"/>
              <a:ea typeface="Sky Text"/>
            </a:endParaRP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C24FD413-3AF6-E345-B320-99A1458283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1755" y="5991656"/>
            <a:ext cx="4872592" cy="347283"/>
          </a:xfrm>
        </p:spPr>
        <p:txBody>
          <a:bodyPr anchor="b"/>
          <a:lstStyle>
            <a:lvl1pPr marL="0" indent="0">
              <a:buNone/>
              <a:defRPr sz="937">
                <a:solidFill>
                  <a:srgbClr val="000000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4ADB4E9-A5E4-E247-8477-A92761FB76AF}"/>
              </a:ext>
            </a:extLst>
          </p:cNvPr>
          <p:cNvSpPr/>
          <p:nvPr userDrawn="1"/>
        </p:nvSpPr>
        <p:spPr>
          <a:xfrm rot="5400000">
            <a:off x="-3389313" y="3389314"/>
            <a:ext cx="6858000" cy="79373"/>
          </a:xfrm>
          <a:prstGeom prst="rect">
            <a:avLst/>
          </a:prstGeom>
          <a:gradFill>
            <a:gsLst>
              <a:gs pos="0">
                <a:srgbClr val="FF9E00"/>
              </a:gs>
              <a:gs pos="100000">
                <a:srgbClr val="0071FF"/>
              </a:gs>
              <a:gs pos="35000">
                <a:srgbClr val="E10000"/>
              </a:gs>
              <a:gs pos="85000">
                <a:srgbClr val="21429C"/>
              </a:gs>
              <a:gs pos="60000">
                <a:srgbClr val="B5007D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74" dirty="0"/>
          </a:p>
        </p:txBody>
      </p:sp>
      <p:pic>
        <p:nvPicPr>
          <p:cNvPr id="12" name="Picture 10">
            <a:extLst>
              <a:ext uri="{FF2B5EF4-FFF2-40B4-BE49-F238E27FC236}">
                <a16:creationId xmlns:a16="http://schemas.microsoft.com/office/drawing/2014/main" id="{BA603EFE-0404-FC4B-A0A3-C8729A8C89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7165" y="6036580"/>
            <a:ext cx="1936780" cy="425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649596"/>
      </p:ext>
    </p:extLst>
  </p:cSld>
  <p:clrMapOvr>
    <a:masterClrMapping/>
  </p:clrMapOvr>
  <p:transition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, 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C3953B32-5941-5240-BE3B-FEA0D9D21B1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89032" y="-1"/>
            <a:ext cx="6102968" cy="6858001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Drag image here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1757" y="608571"/>
            <a:ext cx="5353595" cy="1060039"/>
          </a:xfrm>
        </p:spPr>
        <p:txBody>
          <a:bodyPr/>
          <a:lstStyle>
            <a:lvl1pPr>
              <a:lnSpc>
                <a:spcPts val="3124"/>
              </a:lnSpc>
              <a:spcBef>
                <a:spcPts val="0"/>
              </a:spcBef>
              <a:defRPr>
                <a:latin typeface="+mj-lt"/>
              </a:defRPr>
            </a:lvl1pPr>
          </a:lstStyle>
          <a:p>
            <a:r>
              <a:rPr lang="en-US" dirty="0"/>
              <a:t>Heading Sky text 28pt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21755" y="1684486"/>
            <a:ext cx="5353596" cy="4223614"/>
          </a:xfrm>
        </p:spPr>
        <p:txBody>
          <a:bodyPr>
            <a:noAutofit/>
          </a:bodyPr>
          <a:lstStyle>
            <a:lvl1pPr>
              <a:defRPr sz="1874">
                <a:solidFill>
                  <a:srgbClr val="323232"/>
                </a:solidFill>
              </a:defRPr>
            </a:lvl1pPr>
            <a:lvl2pPr>
              <a:defRPr sz="1667">
                <a:solidFill>
                  <a:srgbClr val="323232"/>
                </a:solidFill>
              </a:defRPr>
            </a:lvl2pPr>
            <a:lvl3pPr>
              <a:defRPr sz="1458">
                <a:solidFill>
                  <a:srgbClr val="323232"/>
                </a:solidFill>
              </a:defRPr>
            </a:lvl3pPr>
            <a:lvl4pPr>
              <a:defRPr sz="1249">
                <a:solidFill>
                  <a:srgbClr val="323232"/>
                </a:solidFill>
              </a:defRPr>
            </a:lvl4pPr>
            <a:lvl5pPr>
              <a:defRPr sz="1562"/>
            </a:lvl5pPr>
            <a:lvl6pPr>
              <a:defRPr sz="2395"/>
            </a:lvl6pPr>
            <a:lvl7pPr>
              <a:defRPr sz="2395"/>
            </a:lvl7pPr>
            <a:lvl8pPr>
              <a:defRPr sz="2395"/>
            </a:lvl8pPr>
            <a:lvl9pPr>
              <a:defRPr sz="2395"/>
            </a:lvl9pPr>
          </a:lstStyle>
          <a:p>
            <a:r>
              <a:rPr lang="en-US" dirty="0"/>
              <a:t>Bullet point Sky text 18pt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320F6A7D-3E4B-5241-94AF-CF8EB9FCB6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1755" y="5991656"/>
            <a:ext cx="4872592" cy="347283"/>
          </a:xfrm>
        </p:spPr>
        <p:txBody>
          <a:bodyPr anchor="b"/>
          <a:lstStyle>
            <a:lvl1pPr marL="0" indent="0">
              <a:buNone/>
              <a:defRPr sz="937">
                <a:solidFill>
                  <a:srgbClr val="000000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4629352-6E2F-AA42-B7BC-05B4A7160715}"/>
              </a:ext>
            </a:extLst>
          </p:cNvPr>
          <p:cNvSpPr/>
          <p:nvPr userDrawn="1"/>
        </p:nvSpPr>
        <p:spPr>
          <a:xfrm rot="5400000">
            <a:off x="-3389313" y="3389314"/>
            <a:ext cx="6858000" cy="79373"/>
          </a:xfrm>
          <a:prstGeom prst="rect">
            <a:avLst/>
          </a:prstGeom>
          <a:gradFill>
            <a:gsLst>
              <a:gs pos="0">
                <a:srgbClr val="FF9E00"/>
              </a:gs>
              <a:gs pos="100000">
                <a:srgbClr val="0071FF"/>
              </a:gs>
              <a:gs pos="35000">
                <a:srgbClr val="E10000"/>
              </a:gs>
              <a:gs pos="85000">
                <a:srgbClr val="21429C"/>
              </a:gs>
              <a:gs pos="60000">
                <a:srgbClr val="B5007D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74" dirty="0"/>
          </a:p>
        </p:txBody>
      </p:sp>
    </p:spTree>
    <p:extLst>
      <p:ext uri="{BB962C8B-B14F-4D97-AF65-F5344CB8AC3E}">
        <p14:creationId xmlns:p14="http://schemas.microsoft.com/office/powerpoint/2010/main" val="3587386602"/>
      </p:ext>
    </p:extLst>
  </p:cSld>
  <p:clrMapOvr>
    <a:masterClrMapping/>
  </p:clrMapOvr>
  <p:transition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lnSpc>
                <a:spcPts val="3124"/>
              </a:lnSpc>
              <a:spcBef>
                <a:spcPts val="0"/>
              </a:spcBef>
              <a:defRPr sz="2914">
                <a:latin typeface="+mj-lt"/>
              </a:defRPr>
            </a:lvl1pPr>
          </a:lstStyle>
          <a:p>
            <a:r>
              <a:rPr lang="en-US" dirty="0"/>
              <a:t>Heading Sky text 28pt</a:t>
            </a:r>
            <a:endParaRPr lang="en-GB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818A7582-9D6B-2A4B-8DFE-660DE72675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1755" y="5991656"/>
            <a:ext cx="4872592" cy="347283"/>
          </a:xfrm>
        </p:spPr>
        <p:txBody>
          <a:bodyPr anchor="b"/>
          <a:lstStyle>
            <a:lvl1pPr marL="0" indent="0">
              <a:buNone/>
              <a:defRPr sz="937">
                <a:solidFill>
                  <a:srgbClr val="000000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69250D2-3826-CC4F-B7E6-E16F831C1489}"/>
              </a:ext>
            </a:extLst>
          </p:cNvPr>
          <p:cNvSpPr/>
          <p:nvPr userDrawn="1"/>
        </p:nvSpPr>
        <p:spPr>
          <a:xfrm rot="5400000">
            <a:off x="-3389313" y="3389314"/>
            <a:ext cx="6858000" cy="79373"/>
          </a:xfrm>
          <a:prstGeom prst="rect">
            <a:avLst/>
          </a:prstGeom>
          <a:gradFill>
            <a:gsLst>
              <a:gs pos="0">
                <a:srgbClr val="FF9E00"/>
              </a:gs>
              <a:gs pos="100000">
                <a:srgbClr val="0071FF"/>
              </a:gs>
              <a:gs pos="35000">
                <a:srgbClr val="E10000"/>
              </a:gs>
              <a:gs pos="85000">
                <a:srgbClr val="21429C"/>
              </a:gs>
              <a:gs pos="60000">
                <a:srgbClr val="B5007D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74" dirty="0"/>
          </a:p>
        </p:txBody>
      </p:sp>
      <p:pic>
        <p:nvPicPr>
          <p:cNvPr id="10" name="Picture 10">
            <a:extLst>
              <a:ext uri="{FF2B5EF4-FFF2-40B4-BE49-F238E27FC236}">
                <a16:creationId xmlns:a16="http://schemas.microsoft.com/office/drawing/2014/main" id="{BA603EFE-0404-FC4B-A0A3-C8729A8C89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7165" y="6036580"/>
            <a:ext cx="1936780" cy="425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775335"/>
      </p:ext>
    </p:extLst>
  </p:cSld>
  <p:clrMapOvr>
    <a:masterClrMapping/>
  </p:clrMapOvr>
  <p:transition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D3D9D02-B47B-CD40-9AB9-9E26D3B43D90}"/>
              </a:ext>
            </a:extLst>
          </p:cNvPr>
          <p:cNvSpPr/>
          <p:nvPr userDrawn="1"/>
        </p:nvSpPr>
        <p:spPr>
          <a:xfrm rot="5400000">
            <a:off x="-3389313" y="3389314"/>
            <a:ext cx="6858000" cy="79373"/>
          </a:xfrm>
          <a:prstGeom prst="rect">
            <a:avLst/>
          </a:prstGeom>
          <a:gradFill>
            <a:gsLst>
              <a:gs pos="0">
                <a:srgbClr val="FF9E00"/>
              </a:gs>
              <a:gs pos="100000">
                <a:srgbClr val="0071FF"/>
              </a:gs>
              <a:gs pos="35000">
                <a:srgbClr val="E10000"/>
              </a:gs>
              <a:gs pos="85000">
                <a:srgbClr val="21429C"/>
              </a:gs>
              <a:gs pos="60000">
                <a:srgbClr val="B5007D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74" dirty="0"/>
          </a:p>
        </p:txBody>
      </p:sp>
      <p:pic>
        <p:nvPicPr>
          <p:cNvPr id="7" name="Picture 10">
            <a:extLst>
              <a:ext uri="{FF2B5EF4-FFF2-40B4-BE49-F238E27FC236}">
                <a16:creationId xmlns:a16="http://schemas.microsoft.com/office/drawing/2014/main" id="{BA603EFE-0404-FC4B-A0A3-C8729A8C89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7165" y="6036580"/>
            <a:ext cx="1936780" cy="425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189962"/>
      </p:ext>
    </p:extLst>
  </p:cSld>
  <p:clrMapOvr>
    <a:masterClrMapping/>
  </p:clrMapOvr>
  <p:transition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lacehol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22ECAF-592E-2742-A8B4-BAFECA80D3A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1"/>
            <a:ext cx="12192001" cy="6858000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Drag image here</a:t>
            </a:r>
          </a:p>
        </p:txBody>
      </p:sp>
    </p:spTree>
    <p:extLst>
      <p:ext uri="{BB962C8B-B14F-4D97-AF65-F5344CB8AC3E}">
        <p14:creationId xmlns:p14="http://schemas.microsoft.com/office/powerpoint/2010/main" val="122242995"/>
      </p:ext>
    </p:extLst>
  </p:cSld>
  <p:clrMapOvr>
    <a:masterClrMapping/>
  </p:clrMapOvr>
  <p:transition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lacehol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22ECAF-592E-2742-A8B4-BAFECA80D3A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2" y="1"/>
            <a:ext cx="6089032" cy="6858000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Drag image here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1F689F95-F7B2-F94C-88BE-7B8EC3E04C0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89032" y="1"/>
            <a:ext cx="6102968" cy="6858000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Drag image here</a:t>
            </a:r>
          </a:p>
        </p:txBody>
      </p:sp>
    </p:spTree>
    <p:extLst>
      <p:ext uri="{BB962C8B-B14F-4D97-AF65-F5344CB8AC3E}">
        <p14:creationId xmlns:p14="http://schemas.microsoft.com/office/powerpoint/2010/main" val="4192292751"/>
      </p:ext>
    </p:extLst>
  </p:cSld>
  <p:clrMapOvr>
    <a:masterClrMapping/>
  </p:clrMapOvr>
  <p:transition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lacehol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50E749BF-9C93-1247-825E-08855363E87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" y="0"/>
            <a:ext cx="6102968" cy="3427464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Drag image here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476C71CA-4204-2E40-9A5A-093606814E1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102968" y="0"/>
            <a:ext cx="6089032" cy="3427464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Drag image here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0E386B42-295A-7D4E-9ECF-3804A4D9A78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-1" y="3427465"/>
            <a:ext cx="6102968" cy="3427464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Drag image here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5796028E-C9FE-1F4D-BC03-0EC6AFA34E5F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102968" y="3427465"/>
            <a:ext cx="6089032" cy="3427464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Drag image here</a:t>
            </a:r>
          </a:p>
        </p:txBody>
      </p:sp>
    </p:spTree>
    <p:extLst>
      <p:ext uri="{BB962C8B-B14F-4D97-AF65-F5344CB8AC3E}">
        <p14:creationId xmlns:p14="http://schemas.microsoft.com/office/powerpoint/2010/main" val="1354476154"/>
      </p:ext>
    </p:extLst>
  </p:cSld>
  <p:clrMapOvr>
    <a:masterClrMapping/>
  </p:clrMapOvr>
  <p:transition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Placehol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22ECAF-592E-2742-A8B4-BAFECA80D3A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97648" y="293537"/>
            <a:ext cx="11596706" cy="6270928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Drag image here</a:t>
            </a:r>
          </a:p>
        </p:txBody>
      </p:sp>
    </p:spTree>
    <p:extLst>
      <p:ext uri="{BB962C8B-B14F-4D97-AF65-F5344CB8AC3E}">
        <p14:creationId xmlns:p14="http://schemas.microsoft.com/office/powerpoint/2010/main" val="1077073462"/>
      </p:ext>
    </p:extLst>
  </p:cSld>
  <p:clrMapOvr>
    <a:masterClrMapping/>
  </p:clrMapOvr>
  <p:transition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 Placehol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22ECAF-592E-2742-A8B4-BAFECA80D3A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97648" y="293537"/>
            <a:ext cx="11596706" cy="6270928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Drag image here</a:t>
            </a:r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50E749BF-9C93-1247-825E-08855363E87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97648" y="293537"/>
            <a:ext cx="5797526" cy="3133927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Drag image here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50E749BF-9C93-1247-825E-08855363E87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6826" y="293537"/>
            <a:ext cx="5797526" cy="3133927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Drag image here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50E749BF-9C93-1247-825E-08855363E87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297648" y="3427464"/>
            <a:ext cx="5797526" cy="3133927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Drag image here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50E749BF-9C93-1247-825E-08855363E87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096826" y="3427462"/>
            <a:ext cx="5797526" cy="3133927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Drag image here</a:t>
            </a:r>
          </a:p>
        </p:txBody>
      </p:sp>
    </p:spTree>
    <p:extLst>
      <p:ext uri="{BB962C8B-B14F-4D97-AF65-F5344CB8AC3E}">
        <p14:creationId xmlns:p14="http://schemas.microsoft.com/office/powerpoint/2010/main" val="188534177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073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FFB51EE-244D-0749-8FE7-11C5C387FCAF}"/>
              </a:ext>
            </a:extLst>
          </p:cNvPr>
          <p:cNvSpPr txBox="1"/>
          <p:nvPr userDrawn="1"/>
        </p:nvSpPr>
        <p:spPr>
          <a:xfrm>
            <a:off x="5772876" y="6344846"/>
            <a:ext cx="646249" cy="273340"/>
          </a:xfrm>
          <a:prstGeom prst="rect">
            <a:avLst/>
          </a:prstGeom>
          <a:noFill/>
        </p:spPr>
        <p:txBody>
          <a:bodyPr wrap="square" lIns="121916" tIns="60959" rIns="121916" bIns="60959" anchor="b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ky InfoText Rg" pitchFamily="34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ky InfoText Rg" pitchFamily="34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ky InfoText Rg" pitchFamily="34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ky InfoText Rg" pitchFamily="34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ky InfoText Rg" pitchFamily="34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ky InfoText Rg" pitchFamily="34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ky InfoText Rg" pitchFamily="34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ky InfoText Rg" pitchFamily="34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ky InfoText Rg" pitchFamily="34" charset="0"/>
                <a:ea typeface="ＭＳ Ｐゴシック" charset="-128"/>
              </a:defRPr>
            </a:lvl9pPr>
          </a:lstStyle>
          <a:p>
            <a:pPr algn="ctr" eaLnBrk="1" hangingPunct="1"/>
            <a:fld id="{A3E74764-7F79-4AA1-A99C-FCB3B3696879}" type="slidenum">
              <a:rPr lang="en-US" sz="937">
                <a:solidFill>
                  <a:schemeClr val="tx1"/>
                </a:solidFill>
                <a:latin typeface="+mj-lt"/>
                <a:ea typeface="Sky Text"/>
              </a:rPr>
              <a:pPr algn="ctr" eaLnBrk="1" hangingPunct="1"/>
              <a:t>‹N›</a:t>
            </a:fld>
            <a:endParaRPr lang="en-US" sz="937" dirty="0">
              <a:solidFill>
                <a:schemeClr val="tx1"/>
              </a:solidFill>
              <a:latin typeface="+mj-lt"/>
              <a:ea typeface="Sky Tex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D3D9D02-B47B-CD40-9AB9-9E26D3B43D90}"/>
              </a:ext>
            </a:extLst>
          </p:cNvPr>
          <p:cNvSpPr/>
          <p:nvPr userDrawn="1"/>
        </p:nvSpPr>
        <p:spPr>
          <a:xfrm rot="5400000">
            <a:off x="-3389314" y="3389314"/>
            <a:ext cx="6858000" cy="79373"/>
          </a:xfrm>
          <a:prstGeom prst="rect">
            <a:avLst/>
          </a:prstGeom>
          <a:gradFill>
            <a:gsLst>
              <a:gs pos="0">
                <a:srgbClr val="FF9E00"/>
              </a:gs>
              <a:gs pos="100000">
                <a:srgbClr val="0071FF"/>
              </a:gs>
              <a:gs pos="35000">
                <a:srgbClr val="E10000"/>
              </a:gs>
              <a:gs pos="85000">
                <a:srgbClr val="21429C"/>
              </a:gs>
              <a:gs pos="60000">
                <a:srgbClr val="B5007D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75" dirty="0"/>
          </a:p>
        </p:txBody>
      </p:sp>
      <p:pic>
        <p:nvPicPr>
          <p:cNvPr id="7" name="Picture 10">
            <a:extLst>
              <a:ext uri="{FF2B5EF4-FFF2-40B4-BE49-F238E27FC236}">
                <a16:creationId xmlns:a16="http://schemas.microsoft.com/office/drawing/2014/main" id="{BA603EFE-0404-FC4B-A0A3-C8729A8C89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7164" y="6036580"/>
            <a:ext cx="1936780" cy="425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306241"/>
      </p:ext>
    </p:extLst>
  </p:cSld>
  <p:clrMapOvr>
    <a:masterClrMapping/>
  </p:clrMapOvr>
  <p:transition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 Placehol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1AF721F0-815E-DE45-9290-E449F1BF2B2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97646" y="293536"/>
            <a:ext cx="3847931" cy="3127651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Drag image here</a:t>
            </a: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341F2E20-B80E-B04B-A9AF-0D16CD55399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171397" y="293536"/>
            <a:ext cx="3847931" cy="3127651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Drag image here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A1BF4C05-BF12-3D4E-95D0-414989E8714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045147" y="293536"/>
            <a:ext cx="3847931" cy="3127651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Drag image here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6B5F783E-D0BB-A749-B41C-5D02AA0AC5D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297646" y="3441015"/>
            <a:ext cx="3847931" cy="3127651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Drag image here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C0EB3803-76DC-7E40-BF0A-5F3F4BC8CA56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171401" y="3441015"/>
            <a:ext cx="3847931" cy="3127651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Drag image here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6D52681C-8DEA-AD48-966F-50CE5D2D411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045156" y="3441015"/>
            <a:ext cx="3847931" cy="3127651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Drag image here</a:t>
            </a:r>
          </a:p>
        </p:txBody>
      </p:sp>
    </p:spTree>
    <p:extLst>
      <p:ext uri="{BB962C8B-B14F-4D97-AF65-F5344CB8AC3E}">
        <p14:creationId xmlns:p14="http://schemas.microsoft.com/office/powerpoint/2010/main" val="4082084442"/>
      </p:ext>
    </p:extLst>
  </p:cSld>
  <p:clrMapOvr>
    <a:masterClrMapping/>
  </p:clrMapOvr>
  <p:transition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511538D-00A3-974D-BC1A-AF082FBC3A8C}"/>
              </a:ext>
            </a:extLst>
          </p:cNvPr>
          <p:cNvSpPr/>
          <p:nvPr userDrawn="1"/>
        </p:nvSpPr>
        <p:spPr>
          <a:xfrm>
            <a:off x="297648" y="293537"/>
            <a:ext cx="11596706" cy="6270928"/>
          </a:xfrm>
          <a:prstGeom prst="rect">
            <a:avLst/>
          </a:prstGeom>
          <a:gradFill>
            <a:gsLst>
              <a:gs pos="0">
                <a:srgbClr val="FFEB00"/>
              </a:gs>
              <a:gs pos="100000">
                <a:srgbClr val="FF6400"/>
              </a:gs>
            </a:gsLst>
            <a:lin ang="2064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74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1756" y="3076323"/>
            <a:ext cx="10948493" cy="705355"/>
          </a:xfrm>
        </p:spPr>
        <p:txBody>
          <a:bodyPr anchor="ctr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58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Title Sky text 44pt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679231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  <p:extLst>
    <p:ext uri="{DCECCB84-F9BA-43D5-87BE-67443E8EF086}">
      <p15:sldGuideLst xmlns:p15="http://schemas.microsoft.com/office/powerpoint/2012/main">
        <p15:guide id="1" orient="horz" pos="2073">
          <p15:clr>
            <a:srgbClr val="FBAE40"/>
          </p15:clr>
        </p15:guide>
        <p15:guide id="2" pos="3686">
          <p15:clr>
            <a:srgbClr val="FBAE40"/>
          </p15:clr>
        </p15:guide>
      </p15:sldGuideLst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Break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EA091BE-5AB4-8842-A985-C26B3FAE0987}"/>
              </a:ext>
            </a:extLst>
          </p:cNvPr>
          <p:cNvSpPr/>
          <p:nvPr userDrawn="1"/>
        </p:nvSpPr>
        <p:spPr>
          <a:xfrm>
            <a:off x="297648" y="293537"/>
            <a:ext cx="11596706" cy="6270928"/>
          </a:xfrm>
          <a:prstGeom prst="rect">
            <a:avLst/>
          </a:prstGeom>
          <a:gradFill>
            <a:gsLst>
              <a:gs pos="0">
                <a:srgbClr val="FF6400"/>
              </a:gs>
              <a:gs pos="100000">
                <a:srgbClr val="FF00A5"/>
              </a:gs>
            </a:gsLst>
            <a:lin ang="2064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74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874CD87-BA88-3C46-9011-B0FD0A28F3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1756" y="3076323"/>
            <a:ext cx="10948493" cy="705355"/>
          </a:xfrm>
        </p:spPr>
        <p:txBody>
          <a:bodyPr anchor="ctr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58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Title Sky text 44pt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69830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  <p:extLst>
    <p:ext uri="{DCECCB84-F9BA-43D5-87BE-67443E8EF086}">
      <p15:sldGuideLst xmlns:p15="http://schemas.microsoft.com/office/powerpoint/2012/main">
        <p15:guide id="1" orient="horz" pos="2073">
          <p15:clr>
            <a:srgbClr val="FBAE40"/>
          </p15:clr>
        </p15:guide>
        <p15:guide id="2" pos="3686">
          <p15:clr>
            <a:srgbClr val="FBAE40"/>
          </p15:clr>
        </p15:guide>
      </p15:sldGuideLst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C2356CD-5F6B-ED44-8AF2-F5EE86C948B6}"/>
              </a:ext>
            </a:extLst>
          </p:cNvPr>
          <p:cNvSpPr/>
          <p:nvPr userDrawn="1"/>
        </p:nvSpPr>
        <p:spPr>
          <a:xfrm>
            <a:off x="297648" y="293537"/>
            <a:ext cx="11596706" cy="6270928"/>
          </a:xfrm>
          <a:prstGeom prst="rect">
            <a:avLst/>
          </a:prstGeom>
          <a:gradFill>
            <a:gsLst>
              <a:gs pos="100000">
                <a:srgbClr val="6E00FF"/>
              </a:gs>
              <a:gs pos="0">
                <a:srgbClr val="FF00A5"/>
              </a:gs>
            </a:gsLst>
            <a:lin ang="2064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74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2E79A0D-5A92-6549-A3BA-FB6C2A5E9F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1756" y="3076323"/>
            <a:ext cx="10948493" cy="705355"/>
          </a:xfrm>
        </p:spPr>
        <p:txBody>
          <a:bodyPr anchor="ctr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58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Title Sky text 44pt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082370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  <p:extLst>
    <p:ext uri="{DCECCB84-F9BA-43D5-87BE-67443E8EF086}">
      <p15:sldGuideLst xmlns:p15="http://schemas.microsoft.com/office/powerpoint/2012/main">
        <p15:guide id="1" orient="horz" pos="2073">
          <p15:clr>
            <a:srgbClr val="FBAE40"/>
          </p15:clr>
        </p15:guide>
        <p15:guide id="2" pos="3686">
          <p15:clr>
            <a:srgbClr val="FBAE40"/>
          </p15:clr>
        </p15:guide>
      </p15:sldGuideLst>
    </p:ext>
  </p:extLs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Break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E77F02F-D94C-954F-A8E9-DFC6F146690A}"/>
              </a:ext>
            </a:extLst>
          </p:cNvPr>
          <p:cNvSpPr/>
          <p:nvPr userDrawn="1"/>
        </p:nvSpPr>
        <p:spPr>
          <a:xfrm>
            <a:off x="297648" y="293537"/>
            <a:ext cx="11596706" cy="6270928"/>
          </a:xfrm>
          <a:prstGeom prst="rect">
            <a:avLst/>
          </a:prstGeom>
          <a:gradFill>
            <a:gsLst>
              <a:gs pos="0">
                <a:srgbClr val="6E00FF"/>
              </a:gs>
              <a:gs pos="100000">
                <a:srgbClr val="00FFDC"/>
              </a:gs>
            </a:gsLst>
            <a:lin ang="2064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74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4C2F201-3E04-6F4A-A8AC-904D535903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1756" y="3076323"/>
            <a:ext cx="10948493" cy="705355"/>
          </a:xfrm>
        </p:spPr>
        <p:txBody>
          <a:bodyPr anchor="ctr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58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Title Sky text 44pt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9295730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  <p:extLst>
    <p:ext uri="{DCECCB84-F9BA-43D5-87BE-67443E8EF086}">
      <p15:sldGuideLst xmlns:p15="http://schemas.microsoft.com/office/powerpoint/2012/main">
        <p15:guide id="1" orient="horz" pos="2073">
          <p15:clr>
            <a:srgbClr val="FBAE40"/>
          </p15:clr>
        </p15:guide>
        <p15:guide id="2" pos="3686">
          <p15:clr>
            <a:srgbClr val="FBAE40"/>
          </p15:clr>
        </p15:guide>
      </p15:sldGuideLst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>
            <a:extLst>
              <a:ext uri="{FF2B5EF4-FFF2-40B4-BE49-F238E27FC236}">
                <a16:creationId xmlns:a16="http://schemas.microsoft.com/office/drawing/2014/main" id="{9E77F02F-D94C-954F-A8E9-DFC6F146690A}"/>
              </a:ext>
            </a:extLst>
          </p:cNvPr>
          <p:cNvSpPr/>
          <p:nvPr userDrawn="1"/>
        </p:nvSpPr>
        <p:spPr>
          <a:xfrm>
            <a:off x="297648" y="293537"/>
            <a:ext cx="11596706" cy="6270928"/>
          </a:xfrm>
          <a:prstGeom prst="rect">
            <a:avLst/>
          </a:prstGeom>
          <a:gradFill>
            <a:gsLst>
              <a:gs pos="50000">
                <a:srgbClr val="FA0023"/>
              </a:gs>
              <a:gs pos="0">
                <a:srgbClr val="FF7800"/>
              </a:gs>
              <a:gs pos="100000">
                <a:srgbClr val="FA0082"/>
              </a:gs>
            </a:gsLst>
            <a:lin ang="2064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74"/>
          </a:p>
        </p:txBody>
      </p:sp>
      <p:sp>
        <p:nvSpPr>
          <p:cNvPr id="7" name="Inhaltsplatzhalter 5"/>
          <p:cNvSpPr txBox="1">
            <a:spLocks/>
          </p:cNvSpPr>
          <p:nvPr userDrawn="1"/>
        </p:nvSpPr>
        <p:spPr>
          <a:xfrm>
            <a:off x="1305175" y="2049147"/>
            <a:ext cx="3356159" cy="179874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2700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tabLst>
                <a:tab pos="270000" algn="l"/>
              </a:tabLst>
              <a:defRPr sz="1100" kern="1200">
                <a:solidFill>
                  <a:srgbClr val="FFFFFF"/>
                </a:solidFill>
                <a:latin typeface="Sky Text" panose="020B0506040202020204" pitchFamily="34" charset="0"/>
                <a:ea typeface="+mn-ea"/>
                <a:cs typeface="+mn-cs"/>
              </a:defRPr>
            </a:lvl1pPr>
            <a:lvl2pPr marL="0" indent="0" algn="l" defTabSz="2700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tabLst>
                <a:tab pos="270000" algn="l"/>
              </a:tabLst>
              <a:defRPr sz="1100" kern="1200">
                <a:solidFill>
                  <a:srgbClr val="FFFFFF"/>
                </a:solidFill>
                <a:latin typeface="Sky Text" panose="020B0506040202020204" pitchFamily="34" charset="0"/>
                <a:ea typeface="+mn-ea"/>
                <a:cs typeface="+mn-cs"/>
              </a:defRPr>
            </a:lvl2pPr>
            <a:lvl3pPr marL="144000" indent="-144000" algn="l" defTabSz="2700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70000" algn="l"/>
              </a:tabLst>
              <a:defRPr sz="1100" kern="1200">
                <a:solidFill>
                  <a:srgbClr val="FFFFFF"/>
                </a:solidFill>
                <a:latin typeface="Sky Text" panose="020B0506040202020204" pitchFamily="34" charset="0"/>
                <a:ea typeface="+mn-ea"/>
                <a:cs typeface="+mn-cs"/>
              </a:defRPr>
            </a:lvl3pPr>
            <a:lvl4pPr marL="288000" indent="-144000" algn="l" defTabSz="2700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70000" algn="l"/>
              </a:tabLst>
              <a:defRPr sz="1100" kern="1200">
                <a:solidFill>
                  <a:srgbClr val="FFFFFF"/>
                </a:solidFill>
                <a:latin typeface="Sky Text" panose="020B0506040202020204" pitchFamily="34" charset="0"/>
                <a:ea typeface="+mn-ea"/>
                <a:cs typeface="+mn-cs"/>
              </a:defRPr>
            </a:lvl4pPr>
            <a:lvl5pPr marL="432000" indent="-144000" algn="l" defTabSz="2700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70000" algn="l"/>
              </a:tabLst>
              <a:defRPr sz="1100" kern="1200">
                <a:solidFill>
                  <a:srgbClr val="FFFFFF"/>
                </a:solidFill>
                <a:latin typeface="Sky Text" panose="020B0506040202020204" pitchFamily="34" charset="0"/>
                <a:ea typeface="+mn-ea"/>
                <a:cs typeface="+mn-cs"/>
              </a:defRPr>
            </a:lvl5pPr>
            <a:lvl6pPr marL="576000" indent="-144000" algn="l" defTabSz="2700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70000" algn="l"/>
              </a:tabLst>
              <a:defRPr sz="1100" kern="1200">
                <a:solidFill>
                  <a:srgbClr val="FFFFFF"/>
                </a:solidFill>
                <a:latin typeface="Sky Text" panose="020B0506040202020204" pitchFamily="34" charset="0"/>
                <a:ea typeface="+mn-ea"/>
                <a:cs typeface="+mn-cs"/>
              </a:defRPr>
            </a:lvl6pPr>
            <a:lvl7pPr marL="720000" indent="-144000" algn="l" defTabSz="2700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70000" algn="l"/>
              </a:tabLst>
              <a:defRPr sz="1100" kern="1200">
                <a:solidFill>
                  <a:srgbClr val="FFFFFF"/>
                </a:solidFill>
                <a:latin typeface="Sky Text" panose="020B0506040202020204" pitchFamily="34" charset="0"/>
                <a:ea typeface="+mn-ea"/>
                <a:cs typeface="+mn-cs"/>
              </a:defRPr>
            </a:lvl7pPr>
            <a:lvl8pPr marL="864000" indent="-144000" algn="l" defTabSz="2700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70000" algn="l"/>
              </a:tabLst>
              <a:defRPr sz="1100" kern="1200">
                <a:solidFill>
                  <a:srgbClr val="FFFFFF"/>
                </a:solidFill>
                <a:latin typeface="Sky Text" panose="020B0506040202020204" pitchFamily="34" charset="0"/>
                <a:ea typeface="+mn-ea"/>
                <a:cs typeface="+mn-cs"/>
              </a:defRPr>
            </a:lvl8pPr>
            <a:lvl9pPr marL="1008000" indent="-144000" algn="l" defTabSz="2700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70000" algn="l"/>
              </a:tabLst>
              <a:defRPr sz="1100" kern="1200">
                <a:solidFill>
                  <a:srgbClr val="FFFFFF"/>
                </a:solidFill>
                <a:latin typeface="Sky Text" panose="020B0506040202020204" pitchFamily="34" charset="0"/>
                <a:ea typeface="+mn-ea"/>
                <a:cs typeface="+mn-cs"/>
              </a:defRPr>
            </a:lvl9pPr>
          </a:lstStyle>
          <a:p>
            <a:pPr defTabSz="281086" fontAlgn="auto">
              <a:spcBef>
                <a:spcPts val="521"/>
              </a:spcBef>
              <a:spcAft>
                <a:spcPts val="0"/>
              </a:spcAft>
              <a:tabLst>
                <a:tab pos="281086" algn="l"/>
              </a:tabLst>
              <a:defRPr/>
            </a:pPr>
            <a:r>
              <a:rPr lang="de-DE" altLang="de-DE" sz="1999" dirty="0">
                <a:solidFill>
                  <a:schemeClr val="bg1"/>
                </a:solidFill>
                <a:latin typeface="Sky Text" charset="0"/>
                <a:ea typeface="Sky Text" charset="0"/>
                <a:cs typeface="Sky Text" charset="0"/>
              </a:rPr>
              <a:t>Sky Media GmbH</a:t>
            </a:r>
          </a:p>
          <a:p>
            <a:pPr defTabSz="281086" fontAlgn="auto">
              <a:spcBef>
                <a:spcPts val="521"/>
              </a:spcBef>
              <a:spcAft>
                <a:spcPts val="0"/>
              </a:spcAft>
              <a:tabLst>
                <a:tab pos="281086" algn="l"/>
              </a:tabLst>
              <a:defRPr/>
            </a:pPr>
            <a:r>
              <a:rPr lang="de-DE" altLang="de-DE" sz="1999" dirty="0">
                <a:solidFill>
                  <a:schemeClr val="bg1"/>
                </a:solidFill>
                <a:latin typeface="Sky Text" charset="0"/>
                <a:ea typeface="Sky Text" charset="0"/>
                <a:cs typeface="Sky Text" charset="0"/>
              </a:rPr>
              <a:t>Medienallee 26</a:t>
            </a:r>
          </a:p>
          <a:p>
            <a:pPr defTabSz="281086" fontAlgn="auto">
              <a:spcBef>
                <a:spcPts val="521"/>
              </a:spcBef>
              <a:spcAft>
                <a:spcPts val="0"/>
              </a:spcAft>
              <a:tabLst>
                <a:tab pos="281086" algn="l"/>
              </a:tabLst>
              <a:defRPr/>
            </a:pPr>
            <a:r>
              <a:rPr lang="de-DE" altLang="de-DE" sz="1999" dirty="0">
                <a:solidFill>
                  <a:schemeClr val="bg1"/>
                </a:solidFill>
                <a:latin typeface="Sky Text" charset="0"/>
                <a:ea typeface="Sky Text" charset="0"/>
                <a:cs typeface="Sky Text" charset="0"/>
              </a:rPr>
              <a:t>85774 Unterföhring</a:t>
            </a:r>
          </a:p>
          <a:p>
            <a:pPr defTabSz="281086" fontAlgn="auto">
              <a:spcBef>
                <a:spcPts val="521"/>
              </a:spcBef>
              <a:spcAft>
                <a:spcPts val="0"/>
              </a:spcAft>
              <a:tabLst>
                <a:tab pos="281086" algn="l"/>
              </a:tabLst>
              <a:defRPr/>
            </a:pPr>
            <a:r>
              <a:rPr lang="de-DE" altLang="de-DE" sz="1999" u="none" baseline="0" dirty="0" err="1">
                <a:solidFill>
                  <a:schemeClr val="bg1"/>
                </a:solidFill>
                <a:latin typeface="Sky Text" charset="0"/>
                <a:ea typeface="Sky Text" charset="0"/>
                <a:cs typeface="Sky Text" charset="0"/>
              </a:rPr>
              <a:t>www.skymedia.de</a:t>
            </a:r>
          </a:p>
          <a:p>
            <a:pPr defTabSz="281086" fontAlgn="auto">
              <a:spcBef>
                <a:spcPts val="521"/>
              </a:spcBef>
              <a:spcAft>
                <a:spcPts val="0"/>
              </a:spcAft>
              <a:tabLst>
                <a:tab pos="281086" algn="l"/>
              </a:tabLst>
              <a:defRPr/>
            </a:pPr>
            <a:endParaRPr lang="de-DE" altLang="de-DE" sz="1999" dirty="0" err="1">
              <a:solidFill>
                <a:schemeClr val="bg1"/>
              </a:solidFill>
              <a:latin typeface="Sky Text" charset="0"/>
              <a:ea typeface="Sky Text" charset="0"/>
              <a:cs typeface="Sky Text" charset="0"/>
            </a:endParaRPr>
          </a:p>
          <a:p>
            <a:pPr marL="0" marR="0" lvl="0" indent="0" algn="l" defTabSz="281086" rtl="0" eaLnBrk="1" fontAlgn="auto" latinLnBrk="0" hangingPunct="1">
              <a:lnSpc>
                <a:spcPts val="1732"/>
              </a:lnSpc>
              <a:spcBef>
                <a:spcPts val="52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281086" algn="l"/>
              </a:tabLst>
              <a:defRPr/>
            </a:pPr>
            <a:r>
              <a:rPr kumimoji="0" lang="de-DE" altLang="de-DE" sz="1999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ky Text" charset="0"/>
                <a:ea typeface="Sky Text" charset="0"/>
                <a:cs typeface="Sky Text" charset="0"/>
              </a:rPr>
              <a:t>E.	</a:t>
            </a:r>
            <a:r>
              <a:rPr kumimoji="0" lang="de-DE" altLang="de-DE" sz="1999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ky Text" charset="0"/>
                <a:ea typeface="Sky Text" charset="0"/>
                <a:cs typeface="Sky Text" charset="0"/>
              </a:rPr>
              <a:t>info@skymedia.de</a:t>
            </a:r>
            <a:endParaRPr kumimoji="0" lang="de-DE" altLang="de-DE" sz="1999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ky Text" charset="0"/>
              <a:ea typeface="Sky Text" charset="0"/>
              <a:cs typeface="Sky Text" charset="0"/>
            </a:endParaRPr>
          </a:p>
          <a:p>
            <a:pPr marL="0" marR="0" lvl="0" indent="0" algn="l" defTabSz="281086" rtl="0" eaLnBrk="1" fontAlgn="auto" latinLnBrk="0" hangingPunct="1">
              <a:lnSpc>
                <a:spcPts val="1732"/>
              </a:lnSpc>
              <a:spcBef>
                <a:spcPts val="52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281086" algn="l"/>
              </a:tabLst>
              <a:defRPr/>
            </a:pPr>
            <a:r>
              <a:rPr kumimoji="0" lang="de-DE" altLang="de-DE" sz="1999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ky Text" charset="0"/>
                <a:ea typeface="Sky Text" charset="0"/>
                <a:cs typeface="Sky Text" charset="0"/>
              </a:rPr>
              <a:t>T.	+49 (0)89 / 99 58 - 7143</a:t>
            </a:r>
          </a:p>
          <a:p>
            <a:pPr marL="0" marR="0" lvl="0" indent="0" algn="l" defTabSz="281086" rtl="0" eaLnBrk="1" fontAlgn="auto" latinLnBrk="0" hangingPunct="1">
              <a:lnSpc>
                <a:spcPts val="1732"/>
              </a:lnSpc>
              <a:spcBef>
                <a:spcPts val="52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281086" algn="l"/>
              </a:tabLst>
              <a:defRPr/>
            </a:pPr>
            <a:r>
              <a:rPr kumimoji="0" lang="de-DE" altLang="de-DE" sz="1999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ky Text" charset="0"/>
                <a:ea typeface="Sky Text" charset="0"/>
                <a:cs typeface="Sky Text" charset="0"/>
              </a:rPr>
              <a:t>F.	+49 (0)89 / 99 58 - 97143</a:t>
            </a:r>
            <a:endParaRPr kumimoji="0" lang="de-DE" sz="1999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ky Text" charset="0"/>
              <a:ea typeface="Sky Text" charset="0"/>
              <a:cs typeface="Sky Text" charset="0"/>
            </a:endParaRPr>
          </a:p>
          <a:p>
            <a:pPr defTabSz="281086" fontAlgn="auto">
              <a:spcBef>
                <a:spcPts val="521"/>
              </a:spcBef>
              <a:spcAft>
                <a:spcPts val="0"/>
              </a:spcAft>
              <a:tabLst>
                <a:tab pos="281086" algn="l"/>
              </a:tabLst>
              <a:defRPr/>
            </a:pPr>
            <a:endParaRPr lang="de-DE" altLang="de-DE" sz="1999" dirty="0">
              <a:solidFill>
                <a:schemeClr val="bg1"/>
              </a:solidFill>
              <a:latin typeface="Sky Text" charset="0"/>
              <a:ea typeface="Sky Text" charset="0"/>
              <a:cs typeface="Sky Text" charset="0"/>
            </a:endParaRPr>
          </a:p>
        </p:txBody>
      </p:sp>
      <p:sp>
        <p:nvSpPr>
          <p:cNvPr id="8" name="Inhaltsplatzhalter 5"/>
          <p:cNvSpPr txBox="1">
            <a:spLocks/>
          </p:cNvSpPr>
          <p:nvPr userDrawn="1"/>
        </p:nvSpPr>
        <p:spPr>
          <a:xfrm>
            <a:off x="1304273" y="1157789"/>
            <a:ext cx="5476800" cy="66445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2700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tabLst>
                <a:tab pos="270000" algn="l"/>
              </a:tabLst>
              <a:defRPr sz="1100" kern="1200">
                <a:solidFill>
                  <a:srgbClr val="FFFFFF"/>
                </a:solidFill>
                <a:latin typeface="Sky Text" panose="020B0506040202020204" pitchFamily="34" charset="0"/>
                <a:ea typeface="+mn-ea"/>
                <a:cs typeface="+mn-cs"/>
              </a:defRPr>
            </a:lvl1pPr>
            <a:lvl2pPr marL="0" indent="0" algn="l" defTabSz="2700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tabLst>
                <a:tab pos="270000" algn="l"/>
              </a:tabLst>
              <a:defRPr sz="1100" kern="1200">
                <a:solidFill>
                  <a:srgbClr val="FFFFFF"/>
                </a:solidFill>
                <a:latin typeface="Sky Text" panose="020B0506040202020204" pitchFamily="34" charset="0"/>
                <a:ea typeface="+mn-ea"/>
                <a:cs typeface="+mn-cs"/>
              </a:defRPr>
            </a:lvl2pPr>
            <a:lvl3pPr marL="144000" indent="-144000" algn="l" defTabSz="2700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70000" algn="l"/>
              </a:tabLst>
              <a:defRPr sz="1100" kern="1200">
                <a:solidFill>
                  <a:srgbClr val="FFFFFF"/>
                </a:solidFill>
                <a:latin typeface="Sky Text" panose="020B0506040202020204" pitchFamily="34" charset="0"/>
                <a:ea typeface="+mn-ea"/>
                <a:cs typeface="+mn-cs"/>
              </a:defRPr>
            </a:lvl3pPr>
            <a:lvl4pPr marL="288000" indent="-144000" algn="l" defTabSz="2700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70000" algn="l"/>
              </a:tabLst>
              <a:defRPr sz="1100" kern="1200">
                <a:solidFill>
                  <a:srgbClr val="FFFFFF"/>
                </a:solidFill>
                <a:latin typeface="Sky Text" panose="020B0506040202020204" pitchFamily="34" charset="0"/>
                <a:ea typeface="+mn-ea"/>
                <a:cs typeface="+mn-cs"/>
              </a:defRPr>
            </a:lvl4pPr>
            <a:lvl5pPr marL="432000" indent="-144000" algn="l" defTabSz="2700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70000" algn="l"/>
              </a:tabLst>
              <a:defRPr sz="1100" kern="1200">
                <a:solidFill>
                  <a:srgbClr val="FFFFFF"/>
                </a:solidFill>
                <a:latin typeface="Sky Text" panose="020B0506040202020204" pitchFamily="34" charset="0"/>
                <a:ea typeface="+mn-ea"/>
                <a:cs typeface="+mn-cs"/>
              </a:defRPr>
            </a:lvl5pPr>
            <a:lvl6pPr marL="576000" indent="-144000" algn="l" defTabSz="2700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70000" algn="l"/>
              </a:tabLst>
              <a:defRPr sz="1100" kern="1200">
                <a:solidFill>
                  <a:srgbClr val="FFFFFF"/>
                </a:solidFill>
                <a:latin typeface="Sky Text" panose="020B0506040202020204" pitchFamily="34" charset="0"/>
                <a:ea typeface="+mn-ea"/>
                <a:cs typeface="+mn-cs"/>
              </a:defRPr>
            </a:lvl6pPr>
            <a:lvl7pPr marL="720000" indent="-144000" algn="l" defTabSz="2700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70000" algn="l"/>
              </a:tabLst>
              <a:defRPr sz="1100" kern="1200">
                <a:solidFill>
                  <a:srgbClr val="FFFFFF"/>
                </a:solidFill>
                <a:latin typeface="Sky Text" panose="020B0506040202020204" pitchFamily="34" charset="0"/>
                <a:ea typeface="+mn-ea"/>
                <a:cs typeface="+mn-cs"/>
              </a:defRPr>
            </a:lvl7pPr>
            <a:lvl8pPr marL="864000" indent="-144000" algn="l" defTabSz="2700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70000" algn="l"/>
              </a:tabLst>
              <a:defRPr sz="1100" kern="1200">
                <a:solidFill>
                  <a:srgbClr val="FFFFFF"/>
                </a:solidFill>
                <a:latin typeface="Sky Text" panose="020B0506040202020204" pitchFamily="34" charset="0"/>
                <a:ea typeface="+mn-ea"/>
                <a:cs typeface="+mn-cs"/>
              </a:defRPr>
            </a:lvl8pPr>
            <a:lvl9pPr marL="1008000" indent="-144000" algn="l" defTabSz="2700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70000" algn="l"/>
              </a:tabLst>
              <a:defRPr sz="1100" kern="1200">
                <a:solidFill>
                  <a:srgbClr val="FFFFFF"/>
                </a:solidFill>
                <a:latin typeface="Sky Text" panose="020B0506040202020204" pitchFamily="34" charset="0"/>
                <a:ea typeface="+mn-ea"/>
                <a:cs typeface="+mn-cs"/>
              </a:defRPr>
            </a:lvl9pPr>
          </a:lstStyle>
          <a:p>
            <a:pPr defTabSz="281086" fontAlgn="auto">
              <a:spcBef>
                <a:spcPts val="521"/>
              </a:spcBef>
              <a:spcAft>
                <a:spcPts val="0"/>
              </a:spcAft>
              <a:tabLst>
                <a:tab pos="281086" algn="l"/>
              </a:tabLst>
              <a:defRPr/>
            </a:pPr>
            <a:r>
              <a:rPr lang="de-DE" altLang="de-DE" sz="2665" b="1" baseline="0" dirty="0">
                <a:solidFill>
                  <a:schemeClr val="bg1"/>
                </a:solidFill>
                <a:latin typeface="Sky Text" charset="0"/>
                <a:ea typeface="Sky Text" charset="0"/>
                <a:cs typeface="Sky Text" charset="0"/>
              </a:rPr>
              <a:t>Kontakt</a:t>
            </a:r>
          </a:p>
        </p:txBody>
      </p:sp>
      <p:sp>
        <p:nvSpPr>
          <p:cNvPr id="9" name="Textplatzhalter 2"/>
          <p:cNvSpPr>
            <a:spLocks noGrp="1"/>
          </p:cNvSpPr>
          <p:nvPr>
            <p:ph type="body" sz="quarter" idx="11" hasCustomPrompt="1"/>
          </p:nvPr>
        </p:nvSpPr>
        <p:spPr>
          <a:xfrm>
            <a:off x="6214671" y="3165145"/>
            <a:ext cx="3627967" cy="563431"/>
          </a:xfrm>
          <a:noFill/>
          <a:ln>
            <a:noFill/>
          </a:ln>
        </p:spPr>
        <p:txBody>
          <a:bodyPr/>
          <a:lstStyle>
            <a:lvl1pPr marL="0" marR="0" indent="0" algn="l" defTabSz="713960" rtl="0" eaLnBrk="1" fontAlgn="auto" latinLnBrk="0" hangingPunct="1">
              <a:lnSpc>
                <a:spcPct val="100000"/>
              </a:lnSpc>
              <a:spcBef>
                <a:spcPts val="521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DE" sz="1999" b="0" i="0">
                <a:solidFill>
                  <a:schemeClr val="bg1"/>
                </a:solidFill>
                <a:latin typeface="Sky Text" charset="0"/>
                <a:ea typeface="Sky Text" charset="0"/>
                <a:cs typeface="Sky Text" charset="0"/>
              </a:defRPr>
            </a:lvl1pPr>
          </a:lstStyle>
          <a:p>
            <a:pPr marL="0" marR="0" lvl="0" indent="0" algn="l" defTabSz="713960" rtl="0" eaLnBrk="1" fontAlgn="auto" latinLnBrk="0" hangingPunct="1">
              <a:lnSpc>
                <a:spcPct val="100000"/>
              </a:lnSpc>
              <a:spcBef>
                <a:spcPts val="52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altLang="de-DE" sz="1999" dirty="0" err="1">
                <a:solidFill>
                  <a:schemeClr val="bg1"/>
                </a:solidFill>
                <a:latin typeface="Sky Text" charset="0"/>
                <a:ea typeface="Sky Text" charset="0"/>
                <a:cs typeface="Sky Text" charset="0"/>
              </a:rPr>
              <a:t>Vorname.nachname@sky.de</a:t>
            </a:r>
            <a:endParaRPr kumimoji="0" lang="de-DE" sz="1999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"/>
              <a:cs typeface=""/>
            </a:endParaRPr>
          </a:p>
        </p:txBody>
      </p:sp>
      <p:sp>
        <p:nvSpPr>
          <p:cNvPr id="10" name="Textplatzhalter 2"/>
          <p:cNvSpPr>
            <a:spLocks noGrp="1"/>
          </p:cNvSpPr>
          <p:nvPr>
            <p:ph type="body" sz="quarter" idx="12" hasCustomPrompt="1"/>
          </p:nvPr>
        </p:nvSpPr>
        <p:spPr>
          <a:xfrm>
            <a:off x="6214675" y="2050590"/>
            <a:ext cx="3627967" cy="607733"/>
          </a:xfrm>
          <a:noFill/>
          <a:ln>
            <a:noFill/>
          </a:ln>
        </p:spPr>
        <p:txBody>
          <a:bodyPr/>
          <a:lstStyle>
            <a:lvl1pPr marL="0" marR="0" indent="0" algn="l" defTabSz="713960" rtl="0" eaLnBrk="1" fontAlgn="auto" latinLnBrk="0" hangingPunct="1">
              <a:lnSpc>
                <a:spcPct val="100000"/>
              </a:lnSpc>
              <a:spcBef>
                <a:spcPts val="521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DE" sz="1999" b="0" i="0">
                <a:solidFill>
                  <a:schemeClr val="bg1"/>
                </a:solidFill>
                <a:latin typeface="Sky Text" charset="0"/>
                <a:ea typeface="Sky Text" charset="0"/>
                <a:cs typeface="Sky Text" charset="0"/>
              </a:defRPr>
            </a:lvl1pPr>
          </a:lstStyle>
          <a:p>
            <a:pPr marL="0" marR="0" lvl="0" indent="0" algn="l" defTabSz="713960" rtl="0" eaLnBrk="1" fontAlgn="auto" latinLnBrk="0" hangingPunct="1">
              <a:lnSpc>
                <a:spcPct val="100000"/>
              </a:lnSpc>
              <a:spcBef>
                <a:spcPts val="52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altLang="de-DE" sz="1999" dirty="0">
                <a:solidFill>
                  <a:schemeClr val="bg1"/>
                </a:solidFill>
                <a:latin typeface="Sky Text" charset="0"/>
                <a:ea typeface="Sky Text" charset="0"/>
                <a:cs typeface="Sky Text" charset="0"/>
              </a:rPr>
              <a:t>Abteilung</a:t>
            </a:r>
            <a:endParaRPr kumimoji="0" lang="de-DE" sz="1999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"/>
              <a:cs typeface=""/>
            </a:endParaRPr>
          </a:p>
        </p:txBody>
      </p:sp>
      <p:sp>
        <p:nvSpPr>
          <p:cNvPr id="11" name="Textplatzhalter 2"/>
          <p:cNvSpPr>
            <a:spLocks noGrp="1"/>
          </p:cNvSpPr>
          <p:nvPr>
            <p:ph type="body" sz="quarter" idx="13" hasCustomPrompt="1"/>
          </p:nvPr>
        </p:nvSpPr>
        <p:spPr>
          <a:xfrm>
            <a:off x="6214674" y="2421442"/>
            <a:ext cx="3627967" cy="465231"/>
          </a:xfrm>
          <a:noFill/>
          <a:ln>
            <a:noFill/>
          </a:ln>
        </p:spPr>
        <p:txBody>
          <a:bodyPr/>
          <a:lstStyle>
            <a:lvl1pPr marL="0" marR="0" indent="0" algn="l" defTabSz="713960" rtl="0" eaLnBrk="1" fontAlgn="auto" latinLnBrk="0" hangingPunct="1">
              <a:lnSpc>
                <a:spcPct val="100000"/>
              </a:lnSpc>
              <a:spcBef>
                <a:spcPts val="521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DE" sz="1999" b="0" i="0">
                <a:solidFill>
                  <a:schemeClr val="bg1"/>
                </a:solidFill>
                <a:latin typeface="Sky Text" charset="0"/>
                <a:ea typeface="Sky Text" charset="0"/>
                <a:cs typeface="Sky Text" charset="0"/>
              </a:defRPr>
            </a:lvl1pPr>
          </a:lstStyle>
          <a:p>
            <a:pPr marL="0" marR="0" lvl="0" indent="0" algn="l" defTabSz="713960" rtl="0" eaLnBrk="1" fontAlgn="auto" latinLnBrk="0" hangingPunct="1">
              <a:lnSpc>
                <a:spcPct val="100000"/>
              </a:lnSpc>
              <a:spcBef>
                <a:spcPts val="52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altLang="de-DE" sz="1999" dirty="0">
                <a:solidFill>
                  <a:schemeClr val="bg1"/>
                </a:solidFill>
                <a:latin typeface="Sky Text" charset="0"/>
                <a:ea typeface="Sky Text" charset="0"/>
                <a:cs typeface="Sky Text" charset="0"/>
              </a:rPr>
              <a:t>Vorname Nachname</a:t>
            </a:r>
            <a:endParaRPr kumimoji="0" lang="de-DE" sz="1999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"/>
              <a:cs typeface=""/>
            </a:endParaRPr>
          </a:p>
        </p:txBody>
      </p:sp>
      <p:sp>
        <p:nvSpPr>
          <p:cNvPr id="12" name="Textplatzhalter 2"/>
          <p:cNvSpPr>
            <a:spLocks noGrp="1"/>
          </p:cNvSpPr>
          <p:nvPr>
            <p:ph type="body" sz="quarter" idx="14" hasCustomPrompt="1"/>
          </p:nvPr>
        </p:nvSpPr>
        <p:spPr>
          <a:xfrm>
            <a:off x="6214673" y="2792217"/>
            <a:ext cx="3627967" cy="465231"/>
          </a:xfrm>
          <a:noFill/>
          <a:ln>
            <a:noFill/>
          </a:ln>
        </p:spPr>
        <p:txBody>
          <a:bodyPr/>
          <a:lstStyle>
            <a:lvl1pPr marL="0" marR="0" indent="0" algn="l" defTabSz="713960" rtl="0" eaLnBrk="1" fontAlgn="auto" latinLnBrk="0" hangingPunct="1">
              <a:lnSpc>
                <a:spcPct val="100000"/>
              </a:lnSpc>
              <a:spcBef>
                <a:spcPts val="521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DE" sz="1999" b="0" i="0">
                <a:solidFill>
                  <a:schemeClr val="bg1"/>
                </a:solidFill>
                <a:latin typeface="Sky Text" charset="0"/>
                <a:ea typeface="Sky Text" charset="0"/>
                <a:cs typeface="Sky Text" charset="0"/>
              </a:defRPr>
            </a:lvl1pPr>
          </a:lstStyle>
          <a:p>
            <a:pPr marL="0" marR="0" lvl="0" indent="0" algn="l" defTabSz="713960" rtl="0" eaLnBrk="1" fontAlgn="auto" latinLnBrk="0" hangingPunct="1">
              <a:lnSpc>
                <a:spcPct val="100000"/>
              </a:lnSpc>
              <a:spcBef>
                <a:spcPts val="52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altLang="de-DE" sz="1999" dirty="0">
                <a:solidFill>
                  <a:schemeClr val="bg1"/>
                </a:solidFill>
                <a:latin typeface="Sky Text" charset="0"/>
                <a:ea typeface="Sky Text" charset="0"/>
                <a:cs typeface="Sky Text" charset="0"/>
              </a:rPr>
              <a:t>T. +49 (0)89/9958 - </a:t>
            </a:r>
            <a:r>
              <a:rPr lang="de-DE" altLang="de-DE" sz="1999" dirty="0" err="1">
                <a:solidFill>
                  <a:schemeClr val="bg1"/>
                </a:solidFill>
                <a:latin typeface="Sky Text" charset="0"/>
                <a:ea typeface="Sky Text" charset="0"/>
                <a:cs typeface="Sky Text" charset="0"/>
              </a:rPr>
              <a:t>xxxx</a:t>
            </a:r>
            <a:endParaRPr kumimoji="0" lang="de-DE" sz="1999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"/>
              <a:cs typeface=""/>
            </a:endParaRPr>
          </a:p>
        </p:txBody>
      </p:sp>
      <p:sp>
        <p:nvSpPr>
          <p:cNvPr id="13" name="Inhaltsplatzhalter 5"/>
          <p:cNvSpPr txBox="1">
            <a:spLocks/>
          </p:cNvSpPr>
          <p:nvPr userDrawn="1"/>
        </p:nvSpPr>
        <p:spPr>
          <a:xfrm>
            <a:off x="1305175" y="2049147"/>
            <a:ext cx="3356159" cy="179874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2700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tabLst>
                <a:tab pos="270000" algn="l"/>
              </a:tabLst>
              <a:defRPr sz="1100" kern="1200">
                <a:solidFill>
                  <a:srgbClr val="FFFFFF"/>
                </a:solidFill>
                <a:latin typeface="Sky Text" panose="020B0506040202020204" pitchFamily="34" charset="0"/>
                <a:ea typeface="+mn-ea"/>
                <a:cs typeface="+mn-cs"/>
              </a:defRPr>
            </a:lvl1pPr>
            <a:lvl2pPr marL="0" indent="0" algn="l" defTabSz="2700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tabLst>
                <a:tab pos="270000" algn="l"/>
              </a:tabLst>
              <a:defRPr sz="1100" kern="1200">
                <a:solidFill>
                  <a:srgbClr val="FFFFFF"/>
                </a:solidFill>
                <a:latin typeface="Sky Text" panose="020B0506040202020204" pitchFamily="34" charset="0"/>
                <a:ea typeface="+mn-ea"/>
                <a:cs typeface="+mn-cs"/>
              </a:defRPr>
            </a:lvl2pPr>
            <a:lvl3pPr marL="144000" indent="-144000" algn="l" defTabSz="2700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70000" algn="l"/>
              </a:tabLst>
              <a:defRPr sz="1100" kern="1200">
                <a:solidFill>
                  <a:srgbClr val="FFFFFF"/>
                </a:solidFill>
                <a:latin typeface="Sky Text" panose="020B0506040202020204" pitchFamily="34" charset="0"/>
                <a:ea typeface="+mn-ea"/>
                <a:cs typeface="+mn-cs"/>
              </a:defRPr>
            </a:lvl3pPr>
            <a:lvl4pPr marL="288000" indent="-144000" algn="l" defTabSz="2700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70000" algn="l"/>
              </a:tabLst>
              <a:defRPr sz="1100" kern="1200">
                <a:solidFill>
                  <a:srgbClr val="FFFFFF"/>
                </a:solidFill>
                <a:latin typeface="Sky Text" panose="020B0506040202020204" pitchFamily="34" charset="0"/>
                <a:ea typeface="+mn-ea"/>
                <a:cs typeface="+mn-cs"/>
              </a:defRPr>
            </a:lvl4pPr>
            <a:lvl5pPr marL="432000" indent="-144000" algn="l" defTabSz="2700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70000" algn="l"/>
              </a:tabLst>
              <a:defRPr sz="1100" kern="1200">
                <a:solidFill>
                  <a:srgbClr val="FFFFFF"/>
                </a:solidFill>
                <a:latin typeface="Sky Text" panose="020B0506040202020204" pitchFamily="34" charset="0"/>
                <a:ea typeface="+mn-ea"/>
                <a:cs typeface="+mn-cs"/>
              </a:defRPr>
            </a:lvl5pPr>
            <a:lvl6pPr marL="576000" indent="-144000" algn="l" defTabSz="2700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70000" algn="l"/>
              </a:tabLst>
              <a:defRPr sz="1100" kern="1200">
                <a:solidFill>
                  <a:srgbClr val="FFFFFF"/>
                </a:solidFill>
                <a:latin typeface="Sky Text" panose="020B0506040202020204" pitchFamily="34" charset="0"/>
                <a:ea typeface="+mn-ea"/>
                <a:cs typeface="+mn-cs"/>
              </a:defRPr>
            </a:lvl6pPr>
            <a:lvl7pPr marL="720000" indent="-144000" algn="l" defTabSz="2700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70000" algn="l"/>
              </a:tabLst>
              <a:defRPr sz="1100" kern="1200">
                <a:solidFill>
                  <a:srgbClr val="FFFFFF"/>
                </a:solidFill>
                <a:latin typeface="Sky Text" panose="020B0506040202020204" pitchFamily="34" charset="0"/>
                <a:ea typeface="+mn-ea"/>
                <a:cs typeface="+mn-cs"/>
              </a:defRPr>
            </a:lvl7pPr>
            <a:lvl8pPr marL="864000" indent="-144000" algn="l" defTabSz="2700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70000" algn="l"/>
              </a:tabLst>
              <a:defRPr sz="1100" kern="1200">
                <a:solidFill>
                  <a:srgbClr val="FFFFFF"/>
                </a:solidFill>
                <a:latin typeface="Sky Text" panose="020B0506040202020204" pitchFamily="34" charset="0"/>
                <a:ea typeface="+mn-ea"/>
                <a:cs typeface="+mn-cs"/>
              </a:defRPr>
            </a:lvl8pPr>
            <a:lvl9pPr marL="1008000" indent="-144000" algn="l" defTabSz="2700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70000" algn="l"/>
              </a:tabLst>
              <a:defRPr sz="1100" kern="1200">
                <a:solidFill>
                  <a:srgbClr val="FFFFFF"/>
                </a:solidFill>
                <a:latin typeface="Sky Text" panose="020B0506040202020204" pitchFamily="34" charset="0"/>
                <a:ea typeface="+mn-ea"/>
                <a:cs typeface="+mn-cs"/>
              </a:defRPr>
            </a:lvl9pPr>
          </a:lstStyle>
          <a:p>
            <a:pPr defTabSz="281086" fontAlgn="auto">
              <a:spcBef>
                <a:spcPts val="521"/>
              </a:spcBef>
              <a:spcAft>
                <a:spcPts val="0"/>
              </a:spcAft>
              <a:tabLst>
                <a:tab pos="281086" algn="l"/>
              </a:tabLst>
              <a:defRPr/>
            </a:pPr>
            <a:r>
              <a:rPr lang="de-DE" altLang="de-DE" sz="1999" dirty="0">
                <a:solidFill>
                  <a:schemeClr val="bg1"/>
                </a:solidFill>
                <a:latin typeface="Sky Text" charset="0"/>
                <a:ea typeface="Sky Text" charset="0"/>
                <a:cs typeface="Sky Text" charset="0"/>
              </a:rPr>
              <a:t>Sky Media GmbH</a:t>
            </a:r>
          </a:p>
          <a:p>
            <a:pPr defTabSz="281086" fontAlgn="auto">
              <a:spcBef>
                <a:spcPts val="521"/>
              </a:spcBef>
              <a:spcAft>
                <a:spcPts val="0"/>
              </a:spcAft>
              <a:tabLst>
                <a:tab pos="281086" algn="l"/>
              </a:tabLst>
              <a:defRPr/>
            </a:pPr>
            <a:r>
              <a:rPr lang="de-DE" altLang="de-DE" sz="1999" dirty="0">
                <a:solidFill>
                  <a:schemeClr val="bg1"/>
                </a:solidFill>
                <a:latin typeface="Sky Text" charset="0"/>
                <a:ea typeface="Sky Text" charset="0"/>
                <a:cs typeface="Sky Text" charset="0"/>
              </a:rPr>
              <a:t>Medienallee 26</a:t>
            </a:r>
          </a:p>
          <a:p>
            <a:pPr defTabSz="281086" fontAlgn="auto">
              <a:spcBef>
                <a:spcPts val="521"/>
              </a:spcBef>
              <a:spcAft>
                <a:spcPts val="0"/>
              </a:spcAft>
              <a:tabLst>
                <a:tab pos="281086" algn="l"/>
              </a:tabLst>
              <a:defRPr/>
            </a:pPr>
            <a:r>
              <a:rPr lang="de-DE" altLang="de-DE" sz="1999" dirty="0">
                <a:solidFill>
                  <a:schemeClr val="bg1"/>
                </a:solidFill>
                <a:latin typeface="Sky Text" charset="0"/>
                <a:ea typeface="Sky Text" charset="0"/>
                <a:cs typeface="Sky Text" charset="0"/>
              </a:rPr>
              <a:t>85774 Unterföhring</a:t>
            </a:r>
          </a:p>
          <a:p>
            <a:pPr defTabSz="281086" fontAlgn="auto">
              <a:spcBef>
                <a:spcPts val="521"/>
              </a:spcBef>
              <a:spcAft>
                <a:spcPts val="0"/>
              </a:spcAft>
              <a:tabLst>
                <a:tab pos="281086" algn="l"/>
              </a:tabLst>
              <a:defRPr/>
            </a:pPr>
            <a:r>
              <a:rPr lang="de-DE" altLang="de-DE" sz="1999" u="none" baseline="0" dirty="0" err="1">
                <a:solidFill>
                  <a:schemeClr val="bg1"/>
                </a:solidFill>
                <a:latin typeface="Sky Text" charset="0"/>
                <a:ea typeface="Sky Text" charset="0"/>
                <a:cs typeface="Sky Text" charset="0"/>
              </a:rPr>
              <a:t>www.skymedia.de</a:t>
            </a:r>
          </a:p>
          <a:p>
            <a:pPr defTabSz="281086" fontAlgn="auto">
              <a:spcBef>
                <a:spcPts val="521"/>
              </a:spcBef>
              <a:spcAft>
                <a:spcPts val="0"/>
              </a:spcAft>
              <a:tabLst>
                <a:tab pos="281086" algn="l"/>
              </a:tabLst>
              <a:defRPr/>
            </a:pPr>
            <a:endParaRPr lang="de-DE" altLang="de-DE" sz="1999" dirty="0" err="1">
              <a:solidFill>
                <a:schemeClr val="bg1"/>
              </a:solidFill>
              <a:latin typeface="Sky Text" charset="0"/>
              <a:ea typeface="Sky Text" charset="0"/>
              <a:cs typeface="Sky Text" charset="0"/>
            </a:endParaRPr>
          </a:p>
          <a:p>
            <a:pPr marL="0" marR="0" lvl="0" indent="0" algn="l" defTabSz="281086" rtl="0" eaLnBrk="1" fontAlgn="auto" latinLnBrk="0" hangingPunct="1">
              <a:lnSpc>
                <a:spcPts val="1732"/>
              </a:lnSpc>
              <a:spcBef>
                <a:spcPts val="52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281086" algn="l"/>
              </a:tabLst>
              <a:defRPr/>
            </a:pPr>
            <a:r>
              <a:rPr kumimoji="0" lang="de-DE" altLang="de-DE" sz="1999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ky Text" charset="0"/>
                <a:ea typeface="Sky Text" charset="0"/>
                <a:cs typeface="Sky Text" charset="0"/>
              </a:rPr>
              <a:t>E.	</a:t>
            </a:r>
            <a:r>
              <a:rPr kumimoji="0" lang="de-DE" altLang="de-DE" sz="1999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ky Text" charset="0"/>
                <a:ea typeface="Sky Text" charset="0"/>
                <a:cs typeface="Sky Text" charset="0"/>
              </a:rPr>
              <a:t>info@skymedia.de</a:t>
            </a:r>
            <a:endParaRPr kumimoji="0" lang="de-DE" altLang="de-DE" sz="1999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ky Text" charset="0"/>
              <a:ea typeface="Sky Text" charset="0"/>
              <a:cs typeface="Sky Text" charset="0"/>
            </a:endParaRPr>
          </a:p>
          <a:p>
            <a:pPr marL="0" marR="0" lvl="0" indent="0" algn="l" defTabSz="281086" rtl="0" eaLnBrk="1" fontAlgn="auto" latinLnBrk="0" hangingPunct="1">
              <a:lnSpc>
                <a:spcPts val="1732"/>
              </a:lnSpc>
              <a:spcBef>
                <a:spcPts val="52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281086" algn="l"/>
              </a:tabLst>
              <a:defRPr/>
            </a:pPr>
            <a:r>
              <a:rPr kumimoji="0" lang="de-DE" altLang="de-DE" sz="1999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ky Text" charset="0"/>
                <a:ea typeface="Sky Text" charset="0"/>
                <a:cs typeface="Sky Text" charset="0"/>
              </a:rPr>
              <a:t>T.	+49 (0)89 / 99 58 - 7143</a:t>
            </a:r>
          </a:p>
          <a:p>
            <a:pPr marL="0" marR="0" lvl="0" indent="0" algn="l" defTabSz="281086" rtl="0" eaLnBrk="1" fontAlgn="auto" latinLnBrk="0" hangingPunct="1">
              <a:lnSpc>
                <a:spcPts val="1732"/>
              </a:lnSpc>
              <a:spcBef>
                <a:spcPts val="52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281086" algn="l"/>
              </a:tabLst>
              <a:defRPr/>
            </a:pPr>
            <a:r>
              <a:rPr kumimoji="0" lang="de-DE" altLang="de-DE" sz="1999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ky Text" charset="0"/>
                <a:ea typeface="Sky Text" charset="0"/>
                <a:cs typeface="Sky Text" charset="0"/>
              </a:rPr>
              <a:t>F.	+49 (0)89 / 99 58 - 97143</a:t>
            </a:r>
            <a:endParaRPr kumimoji="0" lang="de-DE" sz="1999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ky Text" charset="0"/>
              <a:ea typeface="Sky Text" charset="0"/>
              <a:cs typeface="Sky Text" charset="0"/>
            </a:endParaRPr>
          </a:p>
          <a:p>
            <a:pPr defTabSz="281086" fontAlgn="auto">
              <a:spcBef>
                <a:spcPts val="521"/>
              </a:spcBef>
              <a:spcAft>
                <a:spcPts val="0"/>
              </a:spcAft>
              <a:tabLst>
                <a:tab pos="281086" algn="l"/>
              </a:tabLst>
              <a:defRPr/>
            </a:pPr>
            <a:endParaRPr lang="de-DE" altLang="de-DE" sz="1999" dirty="0">
              <a:solidFill>
                <a:schemeClr val="bg1"/>
              </a:solidFill>
              <a:latin typeface="Sky Text" charset="0"/>
              <a:ea typeface="Sky Text" charset="0"/>
              <a:cs typeface="Sky Text" charset="0"/>
            </a:endParaRPr>
          </a:p>
        </p:txBody>
      </p:sp>
      <p:sp>
        <p:nvSpPr>
          <p:cNvPr id="14" name="Inhaltsplatzhalter 5"/>
          <p:cNvSpPr txBox="1">
            <a:spLocks/>
          </p:cNvSpPr>
          <p:nvPr userDrawn="1"/>
        </p:nvSpPr>
        <p:spPr>
          <a:xfrm>
            <a:off x="1304273" y="1157789"/>
            <a:ext cx="5476800" cy="66445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2700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tabLst>
                <a:tab pos="270000" algn="l"/>
              </a:tabLst>
              <a:defRPr sz="1100" kern="1200">
                <a:solidFill>
                  <a:srgbClr val="FFFFFF"/>
                </a:solidFill>
                <a:latin typeface="Sky Text" panose="020B0506040202020204" pitchFamily="34" charset="0"/>
                <a:ea typeface="+mn-ea"/>
                <a:cs typeface="+mn-cs"/>
              </a:defRPr>
            </a:lvl1pPr>
            <a:lvl2pPr marL="0" indent="0" algn="l" defTabSz="2700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tabLst>
                <a:tab pos="270000" algn="l"/>
              </a:tabLst>
              <a:defRPr sz="1100" kern="1200">
                <a:solidFill>
                  <a:srgbClr val="FFFFFF"/>
                </a:solidFill>
                <a:latin typeface="Sky Text" panose="020B0506040202020204" pitchFamily="34" charset="0"/>
                <a:ea typeface="+mn-ea"/>
                <a:cs typeface="+mn-cs"/>
              </a:defRPr>
            </a:lvl2pPr>
            <a:lvl3pPr marL="144000" indent="-144000" algn="l" defTabSz="2700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70000" algn="l"/>
              </a:tabLst>
              <a:defRPr sz="1100" kern="1200">
                <a:solidFill>
                  <a:srgbClr val="FFFFFF"/>
                </a:solidFill>
                <a:latin typeface="Sky Text" panose="020B0506040202020204" pitchFamily="34" charset="0"/>
                <a:ea typeface="+mn-ea"/>
                <a:cs typeface="+mn-cs"/>
              </a:defRPr>
            </a:lvl3pPr>
            <a:lvl4pPr marL="288000" indent="-144000" algn="l" defTabSz="2700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70000" algn="l"/>
              </a:tabLst>
              <a:defRPr sz="1100" kern="1200">
                <a:solidFill>
                  <a:srgbClr val="FFFFFF"/>
                </a:solidFill>
                <a:latin typeface="Sky Text" panose="020B0506040202020204" pitchFamily="34" charset="0"/>
                <a:ea typeface="+mn-ea"/>
                <a:cs typeface="+mn-cs"/>
              </a:defRPr>
            </a:lvl4pPr>
            <a:lvl5pPr marL="432000" indent="-144000" algn="l" defTabSz="2700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70000" algn="l"/>
              </a:tabLst>
              <a:defRPr sz="1100" kern="1200">
                <a:solidFill>
                  <a:srgbClr val="FFFFFF"/>
                </a:solidFill>
                <a:latin typeface="Sky Text" panose="020B0506040202020204" pitchFamily="34" charset="0"/>
                <a:ea typeface="+mn-ea"/>
                <a:cs typeface="+mn-cs"/>
              </a:defRPr>
            </a:lvl5pPr>
            <a:lvl6pPr marL="576000" indent="-144000" algn="l" defTabSz="2700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70000" algn="l"/>
              </a:tabLst>
              <a:defRPr sz="1100" kern="1200">
                <a:solidFill>
                  <a:srgbClr val="FFFFFF"/>
                </a:solidFill>
                <a:latin typeface="Sky Text" panose="020B0506040202020204" pitchFamily="34" charset="0"/>
                <a:ea typeface="+mn-ea"/>
                <a:cs typeface="+mn-cs"/>
              </a:defRPr>
            </a:lvl6pPr>
            <a:lvl7pPr marL="720000" indent="-144000" algn="l" defTabSz="2700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70000" algn="l"/>
              </a:tabLst>
              <a:defRPr sz="1100" kern="1200">
                <a:solidFill>
                  <a:srgbClr val="FFFFFF"/>
                </a:solidFill>
                <a:latin typeface="Sky Text" panose="020B0506040202020204" pitchFamily="34" charset="0"/>
                <a:ea typeface="+mn-ea"/>
                <a:cs typeface="+mn-cs"/>
              </a:defRPr>
            </a:lvl7pPr>
            <a:lvl8pPr marL="864000" indent="-144000" algn="l" defTabSz="2700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70000" algn="l"/>
              </a:tabLst>
              <a:defRPr sz="1100" kern="1200">
                <a:solidFill>
                  <a:srgbClr val="FFFFFF"/>
                </a:solidFill>
                <a:latin typeface="Sky Text" panose="020B0506040202020204" pitchFamily="34" charset="0"/>
                <a:ea typeface="+mn-ea"/>
                <a:cs typeface="+mn-cs"/>
              </a:defRPr>
            </a:lvl8pPr>
            <a:lvl9pPr marL="1008000" indent="-144000" algn="l" defTabSz="2700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270000" algn="l"/>
              </a:tabLst>
              <a:defRPr sz="1100" kern="1200">
                <a:solidFill>
                  <a:srgbClr val="FFFFFF"/>
                </a:solidFill>
                <a:latin typeface="Sky Text" panose="020B0506040202020204" pitchFamily="34" charset="0"/>
                <a:ea typeface="+mn-ea"/>
                <a:cs typeface="+mn-cs"/>
              </a:defRPr>
            </a:lvl9pPr>
          </a:lstStyle>
          <a:p>
            <a:pPr defTabSz="281086" fontAlgn="auto">
              <a:spcBef>
                <a:spcPts val="521"/>
              </a:spcBef>
              <a:spcAft>
                <a:spcPts val="0"/>
              </a:spcAft>
              <a:tabLst>
                <a:tab pos="281086" algn="l"/>
              </a:tabLst>
              <a:defRPr/>
            </a:pPr>
            <a:r>
              <a:rPr lang="de-DE" altLang="de-DE" sz="2665" b="1" baseline="0" dirty="0">
                <a:solidFill>
                  <a:schemeClr val="bg1"/>
                </a:solidFill>
                <a:latin typeface="Sky Text" charset="0"/>
                <a:ea typeface="Sky Text" charset="0"/>
                <a:cs typeface="Sky Text" charset="0"/>
              </a:rPr>
              <a:t>Kontakt</a:t>
            </a:r>
          </a:p>
        </p:txBody>
      </p:sp>
      <p:pic>
        <p:nvPicPr>
          <p:cNvPr id="15" name="Picture 10">
            <a:extLst>
              <a:ext uri="{FF2B5EF4-FFF2-40B4-BE49-F238E27FC236}">
                <a16:creationId xmlns:a16="http://schemas.microsoft.com/office/drawing/2014/main" id="{7A949606-4A9F-A148-B14D-AB6F899E43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7165" y="6036581"/>
            <a:ext cx="1938697" cy="426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83643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073">
          <p15:clr>
            <a:srgbClr val="FBAE40"/>
          </p15:clr>
        </p15:guide>
        <p15:guide id="2" pos="3686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10181" y="5892226"/>
            <a:ext cx="4872592" cy="347283"/>
          </a:xfrm>
          <a:prstGeom prst="rect">
            <a:avLst/>
          </a:prstGeom>
        </p:spPr>
        <p:txBody>
          <a:bodyPr lIns="71419" tIns="35709" rIns="71419" bIns="35709" anchor="b"/>
          <a:lstStyle>
            <a:lvl1pPr marL="0" indent="0">
              <a:buNone/>
              <a:defRPr sz="1067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Titolo 11"/>
          <p:cNvSpPr>
            <a:spLocks noGrp="1"/>
          </p:cNvSpPr>
          <p:nvPr>
            <p:ph type="title"/>
          </p:nvPr>
        </p:nvSpPr>
        <p:spPr>
          <a:xfrm>
            <a:off x="610181" y="617427"/>
            <a:ext cx="10971641" cy="1142725"/>
          </a:xfrm>
          <a:prstGeom prst="rect">
            <a:avLst/>
          </a:prstGeom>
        </p:spPr>
        <p:txBody>
          <a:bodyPr lIns="71419" tIns="35709" rIns="71419" bIns="35709"/>
          <a:lstStyle>
            <a:lvl1pPr>
              <a:defRPr>
                <a:solidFill>
                  <a:srgbClr val="612573"/>
                </a:solidFill>
              </a:defRPr>
            </a:lvl1pPr>
          </a:lstStyle>
          <a:p>
            <a:r>
              <a:rPr lang="it-IT" dirty="0"/>
              <a:t>Fare clic per modificare lo stile del titolo</a:t>
            </a:r>
          </a:p>
        </p:txBody>
      </p:sp>
      <p:sp>
        <p:nvSpPr>
          <p:cNvPr id="14" name="Segnaposto testo 13"/>
          <p:cNvSpPr>
            <a:spLocks noGrp="1"/>
          </p:cNvSpPr>
          <p:nvPr>
            <p:ph type="body" sz="quarter" idx="11" hasCustomPrompt="1"/>
          </p:nvPr>
        </p:nvSpPr>
        <p:spPr>
          <a:xfrm>
            <a:off x="610185" y="1057737"/>
            <a:ext cx="10967951" cy="557305"/>
          </a:xfrm>
          <a:prstGeom prst="rect">
            <a:avLst/>
          </a:prstGeom>
        </p:spPr>
        <p:txBody>
          <a:bodyPr lIns="71419" tIns="35709" rIns="71419" bIns="35709"/>
          <a:lstStyle>
            <a:lvl1pPr marL="0" indent="0">
              <a:buNone/>
              <a:defRPr lang="it-IT" sz="2132" kern="1200" dirty="0">
                <a:solidFill>
                  <a:srgbClr val="333333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it-IT" sz="2132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Sottotitolo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6173071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D3D9D02-B47B-CD40-9AB9-9E26D3B43D90}"/>
              </a:ext>
            </a:extLst>
          </p:cNvPr>
          <p:cNvSpPr/>
          <p:nvPr userDrawn="1"/>
        </p:nvSpPr>
        <p:spPr>
          <a:xfrm rot="5400000">
            <a:off x="-3389314" y="3389314"/>
            <a:ext cx="6858000" cy="79373"/>
          </a:xfrm>
          <a:prstGeom prst="rect">
            <a:avLst/>
          </a:prstGeom>
          <a:gradFill>
            <a:gsLst>
              <a:gs pos="0">
                <a:srgbClr val="FF9E00"/>
              </a:gs>
              <a:gs pos="100000">
                <a:srgbClr val="0071FF"/>
              </a:gs>
              <a:gs pos="35000">
                <a:srgbClr val="E10000"/>
              </a:gs>
              <a:gs pos="85000">
                <a:srgbClr val="21429C"/>
              </a:gs>
              <a:gs pos="60000">
                <a:srgbClr val="B5007D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6" dirty="0"/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5ABB2D6A-8670-47D9-9366-895C1BDD38C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373" y="1"/>
            <a:ext cx="2962420" cy="6858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it-IT"/>
          </a:p>
        </p:txBody>
      </p:sp>
      <p:sp>
        <p:nvSpPr>
          <p:cNvPr id="6" name="Segnaposto immagine 2">
            <a:extLst>
              <a:ext uri="{FF2B5EF4-FFF2-40B4-BE49-F238E27FC236}">
                <a16:creationId xmlns:a16="http://schemas.microsoft.com/office/drawing/2014/main" id="{F1FDE47F-0819-48F1-81E5-D1D409398EA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129442" y="1"/>
            <a:ext cx="2962420" cy="6858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it-IT"/>
          </a:p>
        </p:txBody>
      </p:sp>
      <p:sp>
        <p:nvSpPr>
          <p:cNvPr id="8" name="Segnaposto immagine 2">
            <a:extLst>
              <a:ext uri="{FF2B5EF4-FFF2-40B4-BE49-F238E27FC236}">
                <a16:creationId xmlns:a16="http://schemas.microsoft.com/office/drawing/2014/main" id="{19A10B80-E74C-42D7-BA5C-48F0AB5AE00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79511" y="1"/>
            <a:ext cx="2962420" cy="6858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it-IT"/>
          </a:p>
        </p:txBody>
      </p:sp>
      <p:sp>
        <p:nvSpPr>
          <p:cNvPr id="10" name="Segnaposto immagine 2">
            <a:extLst>
              <a:ext uri="{FF2B5EF4-FFF2-40B4-BE49-F238E27FC236}">
                <a16:creationId xmlns:a16="http://schemas.microsoft.com/office/drawing/2014/main" id="{3F4066FD-C694-41C2-96F9-E3FB9DC85E9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9580" y="1"/>
            <a:ext cx="2962420" cy="6858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24614998"/>
      </p:ext>
    </p:extLst>
  </p:cSld>
  <p:clrMapOvr>
    <a:masterClrMapping/>
  </p:clrMapOvr>
  <p:transition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mage Placehol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22ECAF-592E-2742-A8B4-BAFECA80D3A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9373" y="1"/>
            <a:ext cx="6009659" cy="6858000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Drag image here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1F689F95-F7B2-F94C-88BE-7B8EC3E04C0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89033" y="1"/>
            <a:ext cx="6102969" cy="3428999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Drag image here</a:t>
            </a:r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13ABFF3E-EE11-49D1-B542-42EDC6074E6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89033" y="3429001"/>
            <a:ext cx="6102969" cy="3428999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Drag image here</a:t>
            </a:r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70479536-31C3-43C1-87E0-EEBEB5929717}"/>
              </a:ext>
            </a:extLst>
          </p:cNvPr>
          <p:cNvSpPr/>
          <p:nvPr userDrawn="1"/>
        </p:nvSpPr>
        <p:spPr>
          <a:xfrm rot="5400000">
            <a:off x="-3389314" y="3389314"/>
            <a:ext cx="6858000" cy="79373"/>
          </a:xfrm>
          <a:prstGeom prst="rect">
            <a:avLst/>
          </a:prstGeom>
          <a:gradFill>
            <a:gsLst>
              <a:gs pos="0">
                <a:srgbClr val="FF9E00"/>
              </a:gs>
              <a:gs pos="100000">
                <a:srgbClr val="0071FF"/>
              </a:gs>
              <a:gs pos="35000">
                <a:srgbClr val="E10000"/>
              </a:gs>
              <a:gs pos="85000">
                <a:srgbClr val="21429C"/>
              </a:gs>
              <a:gs pos="60000">
                <a:srgbClr val="B5007D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6" dirty="0"/>
          </a:p>
        </p:txBody>
      </p:sp>
    </p:spTree>
    <p:extLst>
      <p:ext uri="{BB962C8B-B14F-4D97-AF65-F5344CB8AC3E}">
        <p14:creationId xmlns:p14="http://schemas.microsoft.com/office/powerpoint/2010/main" val="2006551146"/>
      </p:ext>
    </p:extLst>
  </p:cSld>
  <p:clrMapOvr>
    <a:masterClrMapping/>
  </p:clrMapOvr>
  <p:transition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- Sky Media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1754" y="4830533"/>
            <a:ext cx="10948492" cy="706140"/>
          </a:xfrm>
        </p:spPr>
        <p:txBody>
          <a:bodyPr anchor="b" anchorCtr="1">
            <a:noAutofit/>
          </a:bodyPr>
          <a:lstStyle>
            <a:lvl1pPr algn="ctr">
              <a:defRPr sz="2916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1755" y="5552549"/>
            <a:ext cx="10948492" cy="702834"/>
          </a:xfrm>
          <a:noFill/>
        </p:spPr>
        <p:txBody>
          <a:bodyPr anchor="t" anchorCtr="1">
            <a:noAutofit/>
          </a:bodyPr>
          <a:lstStyle>
            <a:lvl1pPr marL="0" indent="0" algn="ctr">
              <a:buNone/>
              <a:defRPr sz="2083">
                <a:solidFill>
                  <a:srgbClr val="323232"/>
                </a:solidFill>
                <a:latin typeface="+mn-lt"/>
              </a:defRPr>
            </a:lvl1pPr>
            <a:lvl2pPr marL="609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6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3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4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B0ACC0B-ACA5-8645-804C-356A9393B9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1232" y="2380193"/>
            <a:ext cx="6009537" cy="1315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7775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orient="horz" pos="2073">
          <p15:clr>
            <a:srgbClr val="FBAE40"/>
          </p15:clr>
        </p15:guide>
        <p15:guide id="2" pos="3686">
          <p15:clr>
            <a:srgbClr val="FBAE40"/>
          </p15:clr>
        </p15:guide>
        <p15:guide id="3" orient="horz" pos="2173">
          <p15:clr>
            <a:srgbClr val="FBAE40"/>
          </p15:clr>
        </p15:guide>
        <p15:guide id="4" pos="3786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37.xml"/><Relationship Id="rId21" Type="http://schemas.openxmlformats.org/officeDocument/2006/relationships/slideLayout" Target="../slideLayouts/slideLayout55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20" Type="http://schemas.openxmlformats.org/officeDocument/2006/relationships/slideLayout" Target="../slideLayouts/slideLayout54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19" Type="http://schemas.openxmlformats.org/officeDocument/2006/relationships/slideLayout" Target="../slideLayouts/slideLayout53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Relationship Id="rId22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1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58.xml"/><Relationship Id="rId21" Type="http://schemas.openxmlformats.org/officeDocument/2006/relationships/theme" Target="../theme/theme4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17" Type="http://schemas.openxmlformats.org/officeDocument/2006/relationships/slideLayout" Target="../slideLayouts/slideLayout72.xml"/><Relationship Id="rId2" Type="http://schemas.openxmlformats.org/officeDocument/2006/relationships/slideLayout" Target="../slideLayouts/slideLayout57.xml"/><Relationship Id="rId16" Type="http://schemas.openxmlformats.org/officeDocument/2006/relationships/slideLayout" Target="../slideLayouts/slideLayout71.xml"/><Relationship Id="rId20" Type="http://schemas.openxmlformats.org/officeDocument/2006/relationships/slideLayout" Target="../slideLayouts/slideLayout75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65.xml"/><Relationship Id="rId19" Type="http://schemas.openxmlformats.org/officeDocument/2006/relationships/slideLayout" Target="../slideLayouts/slideLayout74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slideLayout" Target="../slideLayouts/slideLayout6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8.xml"/><Relationship Id="rId18" Type="http://schemas.openxmlformats.org/officeDocument/2006/relationships/slideLayout" Target="../slideLayouts/slideLayout93.xml"/><Relationship Id="rId3" Type="http://schemas.openxmlformats.org/officeDocument/2006/relationships/slideLayout" Target="../slideLayouts/slideLayout78.xml"/><Relationship Id="rId21" Type="http://schemas.openxmlformats.org/officeDocument/2006/relationships/slideLayout" Target="../slideLayouts/slideLayout96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17" Type="http://schemas.openxmlformats.org/officeDocument/2006/relationships/slideLayout" Target="../slideLayouts/slideLayout92.xml"/><Relationship Id="rId2" Type="http://schemas.openxmlformats.org/officeDocument/2006/relationships/slideLayout" Target="../slideLayouts/slideLayout77.xml"/><Relationship Id="rId16" Type="http://schemas.openxmlformats.org/officeDocument/2006/relationships/slideLayout" Target="../slideLayouts/slideLayout91.xml"/><Relationship Id="rId20" Type="http://schemas.openxmlformats.org/officeDocument/2006/relationships/slideLayout" Target="../slideLayouts/slideLayout95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24" Type="http://schemas.openxmlformats.org/officeDocument/2006/relationships/theme" Target="../theme/theme5.xml"/><Relationship Id="rId5" Type="http://schemas.openxmlformats.org/officeDocument/2006/relationships/slideLayout" Target="../slideLayouts/slideLayout80.xml"/><Relationship Id="rId15" Type="http://schemas.openxmlformats.org/officeDocument/2006/relationships/slideLayout" Target="../slideLayouts/slideLayout90.xml"/><Relationship Id="rId23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85.xml"/><Relationship Id="rId19" Type="http://schemas.openxmlformats.org/officeDocument/2006/relationships/slideLayout" Target="../slideLayouts/slideLayout94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Relationship Id="rId14" Type="http://schemas.openxmlformats.org/officeDocument/2006/relationships/slideLayout" Target="../slideLayouts/slideLayout89.xml"/><Relationship Id="rId22" Type="http://schemas.openxmlformats.org/officeDocument/2006/relationships/slideLayout" Target="../slideLayouts/slideLayout9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13" Type="http://schemas.openxmlformats.org/officeDocument/2006/relationships/slideLayout" Target="../slideLayouts/slideLayout111.xml"/><Relationship Id="rId18" Type="http://schemas.openxmlformats.org/officeDocument/2006/relationships/slideLayout" Target="../slideLayouts/slideLayout116.xml"/><Relationship Id="rId3" Type="http://schemas.openxmlformats.org/officeDocument/2006/relationships/slideLayout" Target="../slideLayouts/slideLayout101.xml"/><Relationship Id="rId21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05.xml"/><Relationship Id="rId12" Type="http://schemas.openxmlformats.org/officeDocument/2006/relationships/slideLayout" Target="../slideLayouts/slideLayout110.xml"/><Relationship Id="rId17" Type="http://schemas.openxmlformats.org/officeDocument/2006/relationships/slideLayout" Target="../slideLayouts/slideLayout115.xml"/><Relationship Id="rId2" Type="http://schemas.openxmlformats.org/officeDocument/2006/relationships/slideLayout" Target="../slideLayouts/slideLayout100.xml"/><Relationship Id="rId16" Type="http://schemas.openxmlformats.org/officeDocument/2006/relationships/slideLayout" Target="../slideLayouts/slideLayout114.xml"/><Relationship Id="rId20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24" Type="http://schemas.openxmlformats.org/officeDocument/2006/relationships/theme" Target="../theme/theme6.xml"/><Relationship Id="rId5" Type="http://schemas.openxmlformats.org/officeDocument/2006/relationships/slideLayout" Target="../slideLayouts/slideLayout103.xml"/><Relationship Id="rId15" Type="http://schemas.openxmlformats.org/officeDocument/2006/relationships/slideLayout" Target="../slideLayouts/slideLayout113.xml"/><Relationship Id="rId23" Type="http://schemas.openxmlformats.org/officeDocument/2006/relationships/slideLayout" Target="../slideLayouts/slideLayout121.xml"/><Relationship Id="rId10" Type="http://schemas.openxmlformats.org/officeDocument/2006/relationships/slideLayout" Target="../slideLayouts/slideLayout108.xml"/><Relationship Id="rId19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Relationship Id="rId14" Type="http://schemas.openxmlformats.org/officeDocument/2006/relationships/slideLayout" Target="../slideLayouts/slideLayout112.xml"/><Relationship Id="rId22" Type="http://schemas.openxmlformats.org/officeDocument/2006/relationships/slideLayout" Target="../slideLayouts/slideLayout1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1755" y="608571"/>
            <a:ext cx="10948493" cy="106003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1755" y="1684486"/>
            <a:ext cx="10948493" cy="4223614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337179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982" r:id="rId21"/>
    <p:sldLayoutId id="2147484065" r:id="rId22"/>
  </p:sldLayoutIdLst>
  <p:transition>
    <p:fade/>
  </p:transition>
  <p:txStyles>
    <p:titleStyle>
      <a:lvl1pPr marL="0" algn="l" defTabSz="1219043" rtl="0" eaLnBrk="1" latinLnBrk="0" hangingPunct="1">
        <a:lnSpc>
          <a:spcPct val="80000"/>
        </a:lnSpc>
        <a:spcBef>
          <a:spcPts val="800"/>
        </a:spcBef>
        <a:spcAft>
          <a:spcPts val="0"/>
        </a:spcAft>
        <a:buNone/>
        <a:defRPr lang="en-GB" sz="2916" kern="1200" dirty="0">
          <a:gradFill flip="none" rotWithShape="1">
            <a:gsLst>
              <a:gs pos="0">
                <a:srgbClr val="FF9E00"/>
              </a:gs>
              <a:gs pos="100000">
                <a:srgbClr val="0071FF"/>
              </a:gs>
              <a:gs pos="35000">
                <a:srgbClr val="E10000"/>
              </a:gs>
              <a:gs pos="85000">
                <a:srgbClr val="21429C"/>
              </a:gs>
              <a:gs pos="60000">
                <a:srgbClr val="B5007D"/>
              </a:gs>
            </a:gsLst>
            <a:lin ang="0" scaled="1"/>
            <a:tileRect/>
          </a:gradFill>
          <a:latin typeface="+mj-lt"/>
          <a:ea typeface="+mj-ea"/>
          <a:cs typeface="Sky Text Light"/>
        </a:defRPr>
      </a:lvl1pPr>
    </p:titleStyle>
    <p:bodyStyle>
      <a:lvl1pPr marL="239169" indent="-239169" algn="l" defTabSz="1219122" rtl="0" eaLnBrk="1" latinLnBrk="0" hangingPunct="1">
        <a:spcBef>
          <a:spcPts val="800"/>
        </a:spcBef>
        <a:buClr>
          <a:srgbClr val="0644A1"/>
        </a:buClr>
        <a:buFont typeface="Arial" pitchFamily="34" charset="0"/>
        <a:buChar char="•"/>
        <a:defRPr sz="1875" kern="1200">
          <a:solidFill>
            <a:srgbClr val="323232"/>
          </a:solidFill>
          <a:latin typeface="+mn-lt"/>
          <a:ea typeface="+mn-ea"/>
          <a:cs typeface="+mn-cs"/>
        </a:defRPr>
      </a:lvl1pPr>
      <a:lvl2pPr marL="487469" indent="-224986" algn="l" defTabSz="1219122" rtl="0" eaLnBrk="1" latinLnBrk="0" hangingPunct="1">
        <a:spcBef>
          <a:spcPts val="625"/>
        </a:spcBef>
        <a:buClr>
          <a:srgbClr val="0644A1"/>
        </a:buClr>
        <a:buFont typeface="Arial" pitchFamily="34" charset="0"/>
        <a:buChar char="–"/>
        <a:tabLst/>
        <a:defRPr sz="1667" kern="1200">
          <a:solidFill>
            <a:srgbClr val="323232"/>
          </a:solidFill>
          <a:latin typeface="+mn-lt"/>
          <a:ea typeface="+mn-ea"/>
          <a:cs typeface="+mn-cs"/>
        </a:defRPr>
      </a:lvl2pPr>
      <a:lvl3pPr marL="667457" indent="-179988" algn="l" defTabSz="1219122" rtl="0" eaLnBrk="1" latinLnBrk="0" hangingPunct="1">
        <a:spcBef>
          <a:spcPts val="625"/>
        </a:spcBef>
        <a:buClr>
          <a:srgbClr val="0644A1"/>
        </a:buClr>
        <a:buFont typeface="Lucida Grande"/>
        <a:buChar char="­"/>
        <a:tabLst/>
        <a:defRPr sz="1458" kern="1200">
          <a:solidFill>
            <a:srgbClr val="323232"/>
          </a:solidFill>
          <a:latin typeface="+mn-lt"/>
          <a:ea typeface="+mn-ea"/>
          <a:cs typeface="+mn-cs"/>
        </a:defRPr>
      </a:lvl3pPr>
      <a:lvl4pPr marL="869944" indent="-186851" algn="l" defTabSz="1219122" rtl="0" eaLnBrk="1" latinLnBrk="0" hangingPunct="1">
        <a:spcBef>
          <a:spcPts val="625"/>
        </a:spcBef>
        <a:buClr>
          <a:srgbClr val="0644A1"/>
        </a:buClr>
        <a:buFont typeface="Arial" pitchFamily="34" charset="0"/>
        <a:buChar char="–"/>
        <a:tabLst/>
        <a:defRPr sz="1250" kern="1200">
          <a:solidFill>
            <a:srgbClr val="323232"/>
          </a:solidFill>
          <a:latin typeface="+mn-lt"/>
          <a:ea typeface="+mn-ea"/>
          <a:cs typeface="+mn-cs"/>
        </a:defRPr>
      </a:lvl4pPr>
      <a:lvl5pPr marL="2743024" indent="-304780" algn="l" defTabSz="1219122" rtl="0" eaLnBrk="1" latinLnBrk="0" hangingPunct="1">
        <a:spcBef>
          <a:spcPct val="20000"/>
        </a:spcBef>
        <a:buFont typeface="Arial" pitchFamily="34" charset="0"/>
        <a:buChar char="»"/>
        <a:defRPr sz="2083" kern="1200">
          <a:solidFill>
            <a:schemeClr val="tx1"/>
          </a:solidFill>
          <a:latin typeface="+mj-lt"/>
          <a:ea typeface="+mn-ea"/>
          <a:cs typeface="+mn-cs"/>
        </a:defRPr>
      </a:lvl5pPr>
      <a:lvl6pPr marL="3352585" indent="-304780" algn="l" defTabSz="1219122" rtl="0" eaLnBrk="1" latinLnBrk="0" hangingPunct="1">
        <a:spcBef>
          <a:spcPct val="20000"/>
        </a:spcBef>
        <a:buFont typeface="Arial" pitchFamily="34" charset="0"/>
        <a:buChar char="•"/>
        <a:defRPr sz="2708" kern="1200">
          <a:solidFill>
            <a:schemeClr val="tx1"/>
          </a:solidFill>
          <a:latin typeface="+mn-lt"/>
          <a:ea typeface="+mn-ea"/>
          <a:cs typeface="+mn-cs"/>
        </a:defRPr>
      </a:lvl6pPr>
      <a:lvl7pPr marL="3962146" indent="-304780" algn="l" defTabSz="1219122" rtl="0" eaLnBrk="1" latinLnBrk="0" hangingPunct="1">
        <a:spcBef>
          <a:spcPct val="20000"/>
        </a:spcBef>
        <a:buFont typeface="Arial" pitchFamily="34" charset="0"/>
        <a:buChar char="•"/>
        <a:defRPr sz="2708" kern="1200">
          <a:solidFill>
            <a:schemeClr val="tx1"/>
          </a:solidFill>
          <a:latin typeface="+mn-lt"/>
          <a:ea typeface="+mn-ea"/>
          <a:cs typeface="+mn-cs"/>
        </a:defRPr>
      </a:lvl7pPr>
      <a:lvl8pPr marL="4571707" indent="-304780" algn="l" defTabSz="1219122" rtl="0" eaLnBrk="1" latinLnBrk="0" hangingPunct="1">
        <a:spcBef>
          <a:spcPct val="20000"/>
        </a:spcBef>
        <a:buFont typeface="Arial" pitchFamily="34" charset="0"/>
        <a:buChar char="•"/>
        <a:defRPr sz="2708" kern="1200">
          <a:solidFill>
            <a:schemeClr val="tx1"/>
          </a:solidFill>
          <a:latin typeface="+mn-lt"/>
          <a:ea typeface="+mn-ea"/>
          <a:cs typeface="+mn-cs"/>
        </a:defRPr>
      </a:lvl8pPr>
      <a:lvl9pPr marL="5181268" indent="-304780" algn="l" defTabSz="1219122" rtl="0" eaLnBrk="1" latinLnBrk="0" hangingPunct="1">
        <a:spcBef>
          <a:spcPct val="20000"/>
        </a:spcBef>
        <a:buFont typeface="Arial" pitchFamily="34" charset="0"/>
        <a:buChar char="•"/>
        <a:defRPr sz="270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22" rtl="0" eaLnBrk="1" latinLnBrk="0" hangingPunct="1">
        <a:defRPr sz="2396" kern="1200">
          <a:solidFill>
            <a:schemeClr val="tx1"/>
          </a:solidFill>
          <a:latin typeface="+mn-lt"/>
          <a:ea typeface="+mn-ea"/>
          <a:cs typeface="+mn-cs"/>
        </a:defRPr>
      </a:lvl1pPr>
      <a:lvl2pPr marL="609561" algn="l" defTabSz="1219122" rtl="0" eaLnBrk="1" latinLnBrk="0" hangingPunct="1">
        <a:defRPr sz="2396" kern="1200">
          <a:solidFill>
            <a:schemeClr val="tx1"/>
          </a:solidFill>
          <a:latin typeface="+mn-lt"/>
          <a:ea typeface="+mn-ea"/>
          <a:cs typeface="+mn-cs"/>
        </a:defRPr>
      </a:lvl2pPr>
      <a:lvl3pPr marL="1219122" algn="l" defTabSz="1219122" rtl="0" eaLnBrk="1" latinLnBrk="0" hangingPunct="1">
        <a:defRPr sz="2396" kern="1200">
          <a:solidFill>
            <a:schemeClr val="tx1"/>
          </a:solidFill>
          <a:latin typeface="+mn-lt"/>
          <a:ea typeface="+mn-ea"/>
          <a:cs typeface="+mn-cs"/>
        </a:defRPr>
      </a:lvl3pPr>
      <a:lvl4pPr marL="1828683" algn="l" defTabSz="1219122" rtl="0" eaLnBrk="1" latinLnBrk="0" hangingPunct="1">
        <a:defRPr sz="2396" kern="1200">
          <a:solidFill>
            <a:schemeClr val="tx1"/>
          </a:solidFill>
          <a:latin typeface="+mn-lt"/>
          <a:ea typeface="+mn-ea"/>
          <a:cs typeface="+mn-cs"/>
        </a:defRPr>
      </a:lvl4pPr>
      <a:lvl5pPr marL="2438244" algn="l" defTabSz="1219122" rtl="0" eaLnBrk="1" latinLnBrk="0" hangingPunct="1">
        <a:defRPr sz="2396" kern="1200">
          <a:solidFill>
            <a:schemeClr val="tx1"/>
          </a:solidFill>
          <a:latin typeface="+mn-lt"/>
          <a:ea typeface="+mn-ea"/>
          <a:cs typeface="+mn-cs"/>
        </a:defRPr>
      </a:lvl5pPr>
      <a:lvl6pPr marL="3047805" algn="l" defTabSz="1219122" rtl="0" eaLnBrk="1" latinLnBrk="0" hangingPunct="1">
        <a:defRPr sz="2396" kern="1200">
          <a:solidFill>
            <a:schemeClr val="tx1"/>
          </a:solidFill>
          <a:latin typeface="+mn-lt"/>
          <a:ea typeface="+mn-ea"/>
          <a:cs typeface="+mn-cs"/>
        </a:defRPr>
      </a:lvl6pPr>
      <a:lvl7pPr marL="3657366" algn="l" defTabSz="1219122" rtl="0" eaLnBrk="1" latinLnBrk="0" hangingPunct="1">
        <a:defRPr sz="2396" kern="1200">
          <a:solidFill>
            <a:schemeClr val="tx1"/>
          </a:solidFill>
          <a:latin typeface="+mn-lt"/>
          <a:ea typeface="+mn-ea"/>
          <a:cs typeface="+mn-cs"/>
        </a:defRPr>
      </a:lvl7pPr>
      <a:lvl8pPr marL="4266927" algn="l" defTabSz="1219122" rtl="0" eaLnBrk="1" latinLnBrk="0" hangingPunct="1">
        <a:defRPr sz="2396" kern="1200">
          <a:solidFill>
            <a:schemeClr val="tx1"/>
          </a:solidFill>
          <a:latin typeface="+mn-lt"/>
          <a:ea typeface="+mn-ea"/>
          <a:cs typeface="+mn-cs"/>
        </a:defRPr>
      </a:lvl8pPr>
      <a:lvl9pPr marL="4876488" algn="l" defTabSz="1219122" rtl="0" eaLnBrk="1" latinLnBrk="0" hangingPunct="1">
        <a:defRPr sz="239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16">
          <p15:clr>
            <a:srgbClr val="F26B43"/>
          </p15:clr>
        </p15:guide>
        <p15:guide id="2" pos="375">
          <p15:clr>
            <a:srgbClr val="F26B43"/>
          </p15:clr>
        </p15:guide>
        <p15:guide id="3" pos="6998">
          <p15:clr>
            <a:srgbClr val="F26B43"/>
          </p15:clr>
        </p15:guide>
        <p15:guide id="4" orient="horz" pos="3593">
          <p15:clr>
            <a:srgbClr val="F26B43"/>
          </p15:clr>
        </p15:guide>
        <p15:guide id="5" orient="horz" pos="364">
          <p15:clr>
            <a:srgbClr val="F26B43"/>
          </p15:clr>
        </p15:guide>
        <p15:guide id="7" pos="171">
          <p15:clr>
            <a:srgbClr val="F26B43"/>
          </p15:clr>
        </p15:guide>
        <p15:guide id="8" orient="horz" pos="168">
          <p15:clr>
            <a:srgbClr val="F26B43"/>
          </p15:clr>
        </p15:guide>
        <p15:guide id="9" orient="horz" pos="3979">
          <p15:clr>
            <a:srgbClr val="F26B43"/>
          </p15:clr>
        </p15:guide>
        <p15:guide id="10" pos="7202">
          <p15:clr>
            <a:srgbClr val="F26B43"/>
          </p15:clr>
        </p15:guide>
        <p15:guide id="11" orient="horz" pos="735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5197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4" r:id="rId1"/>
    <p:sldLayoutId id="2147483985" r:id="rId2"/>
    <p:sldLayoutId id="2147483986" r:id="rId3"/>
    <p:sldLayoutId id="2147483987" r:id="rId4"/>
    <p:sldLayoutId id="2147483988" r:id="rId5"/>
    <p:sldLayoutId id="2147483989" r:id="rId6"/>
    <p:sldLayoutId id="2147483990" r:id="rId7"/>
    <p:sldLayoutId id="2147483991" r:id="rId8"/>
    <p:sldLayoutId id="2147483992" r:id="rId9"/>
    <p:sldLayoutId id="2147483993" r:id="rId10"/>
    <p:sldLayoutId id="2147483994" r:id="rId11"/>
    <p:sldLayoutId id="2147483995" r:id="rId12"/>
  </p:sldLayoutIdLst>
  <p:txStyles>
    <p:titleStyle>
      <a:lvl1pPr algn="l" defTabSz="1218949" rtl="0" eaLnBrk="1" latinLnBrk="0" hangingPunct="1">
        <a:spcBef>
          <a:spcPts val="800"/>
        </a:spcBef>
        <a:spcAft>
          <a:spcPts val="0"/>
        </a:spcAft>
        <a:buNone/>
        <a:defRPr sz="2915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39136" indent="-239136" algn="l" defTabSz="1218949" rtl="0" eaLnBrk="1" latinLnBrk="0" hangingPunct="1">
        <a:spcBef>
          <a:spcPts val="800"/>
        </a:spcBef>
        <a:buClr>
          <a:srgbClr val="660066"/>
        </a:buClr>
        <a:buFont typeface="Arial" pitchFamily="34" charset="0"/>
        <a:buChar char="•"/>
        <a:defRPr sz="1875" kern="1200">
          <a:solidFill>
            <a:srgbClr val="323232"/>
          </a:solidFill>
          <a:latin typeface="+mn-lt"/>
          <a:ea typeface="+mn-ea"/>
          <a:cs typeface="+mn-cs"/>
        </a:defRPr>
      </a:lvl1pPr>
      <a:lvl2pPr marL="479459" indent="-238076" algn="l" defTabSz="1218949" rtl="0" eaLnBrk="1" latinLnBrk="0" hangingPunct="1">
        <a:spcBef>
          <a:spcPts val="800"/>
        </a:spcBef>
        <a:buClr>
          <a:srgbClr val="660066"/>
        </a:buClr>
        <a:buFont typeface="Arial" pitchFamily="34" charset="0"/>
        <a:buChar char="–"/>
        <a:tabLst/>
        <a:defRPr sz="1667" kern="1200">
          <a:solidFill>
            <a:srgbClr val="323232"/>
          </a:solidFill>
          <a:latin typeface="+mn-lt"/>
          <a:ea typeface="+mn-ea"/>
          <a:cs typeface="+mn-cs"/>
        </a:defRPr>
      </a:lvl2pPr>
      <a:lvl3pPr marL="649750" indent="-168637" algn="l" defTabSz="1218949" rtl="0" eaLnBrk="1" latinLnBrk="0" hangingPunct="1">
        <a:spcBef>
          <a:spcPts val="800"/>
        </a:spcBef>
        <a:buClr>
          <a:srgbClr val="660066"/>
        </a:buClr>
        <a:buFont typeface="Lucida Grande"/>
        <a:buChar char="­"/>
        <a:tabLst/>
        <a:defRPr sz="1458" kern="1200">
          <a:solidFill>
            <a:srgbClr val="323232"/>
          </a:solidFill>
          <a:latin typeface="+mn-lt"/>
          <a:ea typeface="+mn-ea"/>
          <a:cs typeface="+mn-cs"/>
        </a:defRPr>
      </a:lvl3pPr>
      <a:lvl4pPr marL="930811" indent="-186825" algn="l" defTabSz="1218949" rtl="0" eaLnBrk="1" latinLnBrk="0" hangingPunct="1">
        <a:spcBef>
          <a:spcPts val="800"/>
        </a:spcBef>
        <a:buClr>
          <a:srgbClr val="660066"/>
        </a:buClr>
        <a:buFont typeface="Arial" pitchFamily="34" charset="0"/>
        <a:buChar char="–"/>
        <a:tabLst/>
        <a:defRPr sz="1251" kern="1200">
          <a:solidFill>
            <a:srgbClr val="323232"/>
          </a:solidFill>
          <a:latin typeface="+mn-lt"/>
          <a:ea typeface="+mn-ea"/>
          <a:cs typeface="+mn-cs"/>
        </a:defRPr>
      </a:lvl4pPr>
      <a:lvl5pPr marL="2742634" indent="-304737" algn="l" defTabSz="1218949" rtl="0" eaLnBrk="1" latinLnBrk="0" hangingPunct="1">
        <a:spcBef>
          <a:spcPct val="20000"/>
        </a:spcBef>
        <a:buFont typeface="Arial" pitchFamily="34" charset="0"/>
        <a:buChar char="»"/>
        <a:defRPr sz="2082" kern="1200">
          <a:solidFill>
            <a:schemeClr val="tx1"/>
          </a:solidFill>
          <a:latin typeface="+mj-lt"/>
          <a:ea typeface="+mn-ea"/>
          <a:cs typeface="+mn-cs"/>
        </a:defRPr>
      </a:lvl5pPr>
      <a:lvl6pPr marL="3352108" indent="-304737" algn="l" defTabSz="1218949" rtl="0" eaLnBrk="1" latinLnBrk="0" hangingPunct="1">
        <a:spcBef>
          <a:spcPct val="20000"/>
        </a:spcBef>
        <a:buFont typeface="Arial" pitchFamily="34" charset="0"/>
        <a:buChar char="•"/>
        <a:defRPr sz="2707" kern="1200">
          <a:solidFill>
            <a:schemeClr val="tx1"/>
          </a:solidFill>
          <a:latin typeface="+mn-lt"/>
          <a:ea typeface="+mn-ea"/>
          <a:cs typeface="+mn-cs"/>
        </a:defRPr>
      </a:lvl6pPr>
      <a:lvl7pPr marL="3961584" indent="-304737" algn="l" defTabSz="1218949" rtl="0" eaLnBrk="1" latinLnBrk="0" hangingPunct="1">
        <a:spcBef>
          <a:spcPct val="20000"/>
        </a:spcBef>
        <a:buFont typeface="Arial" pitchFamily="34" charset="0"/>
        <a:buChar char="•"/>
        <a:defRPr sz="2707" kern="1200">
          <a:solidFill>
            <a:schemeClr val="tx1"/>
          </a:solidFill>
          <a:latin typeface="+mn-lt"/>
          <a:ea typeface="+mn-ea"/>
          <a:cs typeface="+mn-cs"/>
        </a:defRPr>
      </a:lvl7pPr>
      <a:lvl8pPr marL="4571057" indent="-304737" algn="l" defTabSz="1218949" rtl="0" eaLnBrk="1" latinLnBrk="0" hangingPunct="1">
        <a:spcBef>
          <a:spcPct val="20000"/>
        </a:spcBef>
        <a:buFont typeface="Arial" pitchFamily="34" charset="0"/>
        <a:buChar char="•"/>
        <a:defRPr sz="2707" kern="1200">
          <a:solidFill>
            <a:schemeClr val="tx1"/>
          </a:solidFill>
          <a:latin typeface="+mn-lt"/>
          <a:ea typeface="+mn-ea"/>
          <a:cs typeface="+mn-cs"/>
        </a:defRPr>
      </a:lvl8pPr>
      <a:lvl9pPr marL="5180532" indent="-304737" algn="l" defTabSz="1218949" rtl="0" eaLnBrk="1" latinLnBrk="0" hangingPunct="1">
        <a:spcBef>
          <a:spcPct val="20000"/>
        </a:spcBef>
        <a:buFont typeface="Arial" pitchFamily="34" charset="0"/>
        <a:buChar char="•"/>
        <a:defRPr sz="2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49" rtl="0" eaLnBrk="1" latinLnBrk="0" hangingPunct="1">
        <a:defRPr sz="2396" kern="1200">
          <a:solidFill>
            <a:schemeClr val="tx1"/>
          </a:solidFill>
          <a:latin typeface="+mn-lt"/>
          <a:ea typeface="+mn-ea"/>
          <a:cs typeface="+mn-cs"/>
        </a:defRPr>
      </a:lvl1pPr>
      <a:lvl2pPr marL="609475" algn="l" defTabSz="1218949" rtl="0" eaLnBrk="1" latinLnBrk="0" hangingPunct="1">
        <a:defRPr sz="2396" kern="1200">
          <a:solidFill>
            <a:schemeClr val="tx1"/>
          </a:solidFill>
          <a:latin typeface="+mn-lt"/>
          <a:ea typeface="+mn-ea"/>
          <a:cs typeface="+mn-cs"/>
        </a:defRPr>
      </a:lvl2pPr>
      <a:lvl3pPr marL="1218949" algn="l" defTabSz="1218949" rtl="0" eaLnBrk="1" latinLnBrk="0" hangingPunct="1">
        <a:defRPr sz="2396" kern="1200">
          <a:solidFill>
            <a:schemeClr val="tx1"/>
          </a:solidFill>
          <a:latin typeface="+mn-lt"/>
          <a:ea typeface="+mn-ea"/>
          <a:cs typeface="+mn-cs"/>
        </a:defRPr>
      </a:lvl3pPr>
      <a:lvl4pPr marL="1828423" algn="l" defTabSz="1218949" rtl="0" eaLnBrk="1" latinLnBrk="0" hangingPunct="1">
        <a:defRPr sz="2396" kern="1200">
          <a:solidFill>
            <a:schemeClr val="tx1"/>
          </a:solidFill>
          <a:latin typeface="+mn-lt"/>
          <a:ea typeface="+mn-ea"/>
          <a:cs typeface="+mn-cs"/>
        </a:defRPr>
      </a:lvl4pPr>
      <a:lvl5pPr marL="2437897" algn="l" defTabSz="1218949" rtl="0" eaLnBrk="1" latinLnBrk="0" hangingPunct="1">
        <a:defRPr sz="2396" kern="1200">
          <a:solidFill>
            <a:schemeClr val="tx1"/>
          </a:solidFill>
          <a:latin typeface="+mn-lt"/>
          <a:ea typeface="+mn-ea"/>
          <a:cs typeface="+mn-cs"/>
        </a:defRPr>
      </a:lvl5pPr>
      <a:lvl6pPr marL="3047373" algn="l" defTabSz="1218949" rtl="0" eaLnBrk="1" latinLnBrk="0" hangingPunct="1">
        <a:defRPr sz="2396" kern="1200">
          <a:solidFill>
            <a:schemeClr val="tx1"/>
          </a:solidFill>
          <a:latin typeface="+mn-lt"/>
          <a:ea typeface="+mn-ea"/>
          <a:cs typeface="+mn-cs"/>
        </a:defRPr>
      </a:lvl6pPr>
      <a:lvl7pPr marL="3656847" algn="l" defTabSz="1218949" rtl="0" eaLnBrk="1" latinLnBrk="0" hangingPunct="1">
        <a:defRPr sz="2396" kern="1200">
          <a:solidFill>
            <a:schemeClr val="tx1"/>
          </a:solidFill>
          <a:latin typeface="+mn-lt"/>
          <a:ea typeface="+mn-ea"/>
          <a:cs typeface="+mn-cs"/>
        </a:defRPr>
      </a:lvl7pPr>
      <a:lvl8pPr marL="4266321" algn="l" defTabSz="1218949" rtl="0" eaLnBrk="1" latinLnBrk="0" hangingPunct="1">
        <a:defRPr sz="2396" kern="1200">
          <a:solidFill>
            <a:schemeClr val="tx1"/>
          </a:solidFill>
          <a:latin typeface="+mn-lt"/>
          <a:ea typeface="+mn-ea"/>
          <a:cs typeface="+mn-cs"/>
        </a:defRPr>
      </a:lvl8pPr>
      <a:lvl9pPr marL="4875795" algn="l" defTabSz="1218949" rtl="0" eaLnBrk="1" latinLnBrk="0" hangingPunct="1">
        <a:defRPr sz="239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1755" y="608571"/>
            <a:ext cx="10948493" cy="106003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Heading Sky text 28pt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1755" y="1684486"/>
            <a:ext cx="10948493" cy="4223614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414852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8" r:id="rId1"/>
    <p:sldLayoutId id="2147483999" r:id="rId2"/>
    <p:sldLayoutId id="2147484000" r:id="rId3"/>
    <p:sldLayoutId id="2147484001" r:id="rId4"/>
    <p:sldLayoutId id="2147484002" r:id="rId5"/>
    <p:sldLayoutId id="2147484003" r:id="rId6"/>
    <p:sldLayoutId id="2147484004" r:id="rId7"/>
    <p:sldLayoutId id="2147484005" r:id="rId8"/>
    <p:sldLayoutId id="2147484006" r:id="rId9"/>
    <p:sldLayoutId id="2147484007" r:id="rId10"/>
    <p:sldLayoutId id="2147484008" r:id="rId11"/>
    <p:sldLayoutId id="2147484009" r:id="rId12"/>
    <p:sldLayoutId id="2147484010" r:id="rId13"/>
    <p:sldLayoutId id="2147484011" r:id="rId14"/>
    <p:sldLayoutId id="2147484012" r:id="rId15"/>
    <p:sldLayoutId id="2147484013" r:id="rId16"/>
    <p:sldLayoutId id="2147484014" r:id="rId17"/>
    <p:sldLayoutId id="2147484015" r:id="rId18"/>
    <p:sldLayoutId id="2147484016" r:id="rId19"/>
    <p:sldLayoutId id="2147484017" r:id="rId20"/>
    <p:sldLayoutId id="2147484018" r:id="rId21"/>
  </p:sldLayoutIdLst>
  <p:transition>
    <p:fade/>
  </p:transition>
  <p:txStyles>
    <p:titleStyle>
      <a:lvl1pPr marL="0" algn="l" defTabSz="1219043" rtl="0" eaLnBrk="1" latinLnBrk="0" hangingPunct="1">
        <a:lnSpc>
          <a:spcPct val="80000"/>
        </a:lnSpc>
        <a:spcBef>
          <a:spcPts val="800"/>
        </a:spcBef>
        <a:spcAft>
          <a:spcPts val="0"/>
        </a:spcAft>
        <a:buNone/>
        <a:defRPr lang="en-GB" sz="2916" kern="1200" dirty="0">
          <a:gradFill flip="none" rotWithShape="1">
            <a:gsLst>
              <a:gs pos="0">
                <a:srgbClr val="FF9E00"/>
              </a:gs>
              <a:gs pos="100000">
                <a:srgbClr val="0071FF"/>
              </a:gs>
              <a:gs pos="35000">
                <a:srgbClr val="E10000"/>
              </a:gs>
              <a:gs pos="85000">
                <a:srgbClr val="21429C"/>
              </a:gs>
              <a:gs pos="60000">
                <a:srgbClr val="B5007D"/>
              </a:gs>
            </a:gsLst>
            <a:lin ang="0" scaled="1"/>
            <a:tileRect/>
          </a:gradFill>
          <a:latin typeface="+mj-lt"/>
          <a:ea typeface="+mj-ea"/>
          <a:cs typeface="Sky Text Light"/>
        </a:defRPr>
      </a:lvl1pPr>
    </p:titleStyle>
    <p:bodyStyle>
      <a:lvl1pPr marL="239169" indent="-239169" algn="l" defTabSz="1219122" rtl="0" eaLnBrk="1" latinLnBrk="0" hangingPunct="1">
        <a:spcBef>
          <a:spcPts val="800"/>
        </a:spcBef>
        <a:buClr>
          <a:srgbClr val="0644A1"/>
        </a:buClr>
        <a:buFont typeface="Arial" pitchFamily="34" charset="0"/>
        <a:buChar char="•"/>
        <a:defRPr sz="1875" kern="1200">
          <a:solidFill>
            <a:srgbClr val="323232"/>
          </a:solidFill>
          <a:latin typeface="+mn-lt"/>
          <a:ea typeface="+mn-ea"/>
          <a:cs typeface="+mn-cs"/>
        </a:defRPr>
      </a:lvl1pPr>
      <a:lvl2pPr marL="487469" indent="-224986" algn="l" defTabSz="1219122" rtl="0" eaLnBrk="1" latinLnBrk="0" hangingPunct="1">
        <a:spcBef>
          <a:spcPts val="625"/>
        </a:spcBef>
        <a:buClr>
          <a:srgbClr val="0644A1"/>
        </a:buClr>
        <a:buFont typeface="Arial" pitchFamily="34" charset="0"/>
        <a:buChar char="–"/>
        <a:tabLst/>
        <a:defRPr sz="1667" kern="1200">
          <a:solidFill>
            <a:srgbClr val="323232"/>
          </a:solidFill>
          <a:latin typeface="+mn-lt"/>
          <a:ea typeface="+mn-ea"/>
          <a:cs typeface="+mn-cs"/>
        </a:defRPr>
      </a:lvl2pPr>
      <a:lvl3pPr marL="667457" indent="-179988" algn="l" defTabSz="1219122" rtl="0" eaLnBrk="1" latinLnBrk="0" hangingPunct="1">
        <a:spcBef>
          <a:spcPts val="625"/>
        </a:spcBef>
        <a:buClr>
          <a:srgbClr val="0644A1"/>
        </a:buClr>
        <a:buFont typeface="Lucida Grande"/>
        <a:buChar char="­"/>
        <a:tabLst/>
        <a:defRPr sz="1458" kern="1200">
          <a:solidFill>
            <a:srgbClr val="323232"/>
          </a:solidFill>
          <a:latin typeface="+mn-lt"/>
          <a:ea typeface="+mn-ea"/>
          <a:cs typeface="+mn-cs"/>
        </a:defRPr>
      </a:lvl3pPr>
      <a:lvl4pPr marL="869944" indent="-186851" algn="l" defTabSz="1219122" rtl="0" eaLnBrk="1" latinLnBrk="0" hangingPunct="1">
        <a:spcBef>
          <a:spcPts val="625"/>
        </a:spcBef>
        <a:buClr>
          <a:srgbClr val="0644A1"/>
        </a:buClr>
        <a:buFont typeface="Arial" pitchFamily="34" charset="0"/>
        <a:buChar char="–"/>
        <a:tabLst/>
        <a:defRPr sz="1250" kern="1200">
          <a:solidFill>
            <a:srgbClr val="323232"/>
          </a:solidFill>
          <a:latin typeface="+mn-lt"/>
          <a:ea typeface="+mn-ea"/>
          <a:cs typeface="+mn-cs"/>
        </a:defRPr>
      </a:lvl4pPr>
      <a:lvl5pPr marL="2743024" indent="-304780" algn="l" defTabSz="1219122" rtl="0" eaLnBrk="1" latinLnBrk="0" hangingPunct="1">
        <a:spcBef>
          <a:spcPct val="20000"/>
        </a:spcBef>
        <a:buFont typeface="Arial" pitchFamily="34" charset="0"/>
        <a:buChar char="»"/>
        <a:defRPr sz="2083" kern="1200">
          <a:solidFill>
            <a:schemeClr val="tx1"/>
          </a:solidFill>
          <a:latin typeface="+mj-lt"/>
          <a:ea typeface="+mn-ea"/>
          <a:cs typeface="+mn-cs"/>
        </a:defRPr>
      </a:lvl5pPr>
      <a:lvl6pPr marL="3352585" indent="-304780" algn="l" defTabSz="1219122" rtl="0" eaLnBrk="1" latinLnBrk="0" hangingPunct="1">
        <a:spcBef>
          <a:spcPct val="20000"/>
        </a:spcBef>
        <a:buFont typeface="Arial" pitchFamily="34" charset="0"/>
        <a:buChar char="•"/>
        <a:defRPr sz="2708" kern="1200">
          <a:solidFill>
            <a:schemeClr val="tx1"/>
          </a:solidFill>
          <a:latin typeface="+mn-lt"/>
          <a:ea typeface="+mn-ea"/>
          <a:cs typeface="+mn-cs"/>
        </a:defRPr>
      </a:lvl6pPr>
      <a:lvl7pPr marL="3962146" indent="-304780" algn="l" defTabSz="1219122" rtl="0" eaLnBrk="1" latinLnBrk="0" hangingPunct="1">
        <a:spcBef>
          <a:spcPct val="20000"/>
        </a:spcBef>
        <a:buFont typeface="Arial" pitchFamily="34" charset="0"/>
        <a:buChar char="•"/>
        <a:defRPr sz="2708" kern="1200">
          <a:solidFill>
            <a:schemeClr val="tx1"/>
          </a:solidFill>
          <a:latin typeface="+mn-lt"/>
          <a:ea typeface="+mn-ea"/>
          <a:cs typeface="+mn-cs"/>
        </a:defRPr>
      </a:lvl7pPr>
      <a:lvl8pPr marL="4571707" indent="-304780" algn="l" defTabSz="1219122" rtl="0" eaLnBrk="1" latinLnBrk="0" hangingPunct="1">
        <a:spcBef>
          <a:spcPct val="20000"/>
        </a:spcBef>
        <a:buFont typeface="Arial" pitchFamily="34" charset="0"/>
        <a:buChar char="•"/>
        <a:defRPr sz="2708" kern="1200">
          <a:solidFill>
            <a:schemeClr val="tx1"/>
          </a:solidFill>
          <a:latin typeface="+mn-lt"/>
          <a:ea typeface="+mn-ea"/>
          <a:cs typeface="+mn-cs"/>
        </a:defRPr>
      </a:lvl8pPr>
      <a:lvl9pPr marL="5181268" indent="-304780" algn="l" defTabSz="1219122" rtl="0" eaLnBrk="1" latinLnBrk="0" hangingPunct="1">
        <a:spcBef>
          <a:spcPct val="20000"/>
        </a:spcBef>
        <a:buFont typeface="Arial" pitchFamily="34" charset="0"/>
        <a:buChar char="•"/>
        <a:defRPr sz="270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22" rtl="0" eaLnBrk="1" latinLnBrk="0" hangingPunct="1">
        <a:defRPr sz="2396" kern="1200">
          <a:solidFill>
            <a:schemeClr val="tx1"/>
          </a:solidFill>
          <a:latin typeface="+mn-lt"/>
          <a:ea typeface="+mn-ea"/>
          <a:cs typeface="+mn-cs"/>
        </a:defRPr>
      </a:lvl1pPr>
      <a:lvl2pPr marL="609561" algn="l" defTabSz="1219122" rtl="0" eaLnBrk="1" latinLnBrk="0" hangingPunct="1">
        <a:defRPr sz="2396" kern="1200">
          <a:solidFill>
            <a:schemeClr val="tx1"/>
          </a:solidFill>
          <a:latin typeface="+mn-lt"/>
          <a:ea typeface="+mn-ea"/>
          <a:cs typeface="+mn-cs"/>
        </a:defRPr>
      </a:lvl2pPr>
      <a:lvl3pPr marL="1219122" algn="l" defTabSz="1219122" rtl="0" eaLnBrk="1" latinLnBrk="0" hangingPunct="1">
        <a:defRPr sz="2396" kern="1200">
          <a:solidFill>
            <a:schemeClr val="tx1"/>
          </a:solidFill>
          <a:latin typeface="+mn-lt"/>
          <a:ea typeface="+mn-ea"/>
          <a:cs typeface="+mn-cs"/>
        </a:defRPr>
      </a:lvl3pPr>
      <a:lvl4pPr marL="1828683" algn="l" defTabSz="1219122" rtl="0" eaLnBrk="1" latinLnBrk="0" hangingPunct="1">
        <a:defRPr sz="2396" kern="1200">
          <a:solidFill>
            <a:schemeClr val="tx1"/>
          </a:solidFill>
          <a:latin typeface="+mn-lt"/>
          <a:ea typeface="+mn-ea"/>
          <a:cs typeface="+mn-cs"/>
        </a:defRPr>
      </a:lvl4pPr>
      <a:lvl5pPr marL="2438244" algn="l" defTabSz="1219122" rtl="0" eaLnBrk="1" latinLnBrk="0" hangingPunct="1">
        <a:defRPr sz="2396" kern="1200">
          <a:solidFill>
            <a:schemeClr val="tx1"/>
          </a:solidFill>
          <a:latin typeface="+mn-lt"/>
          <a:ea typeface="+mn-ea"/>
          <a:cs typeface="+mn-cs"/>
        </a:defRPr>
      </a:lvl5pPr>
      <a:lvl6pPr marL="3047805" algn="l" defTabSz="1219122" rtl="0" eaLnBrk="1" latinLnBrk="0" hangingPunct="1">
        <a:defRPr sz="2396" kern="1200">
          <a:solidFill>
            <a:schemeClr val="tx1"/>
          </a:solidFill>
          <a:latin typeface="+mn-lt"/>
          <a:ea typeface="+mn-ea"/>
          <a:cs typeface="+mn-cs"/>
        </a:defRPr>
      </a:lvl6pPr>
      <a:lvl7pPr marL="3657366" algn="l" defTabSz="1219122" rtl="0" eaLnBrk="1" latinLnBrk="0" hangingPunct="1">
        <a:defRPr sz="2396" kern="1200">
          <a:solidFill>
            <a:schemeClr val="tx1"/>
          </a:solidFill>
          <a:latin typeface="+mn-lt"/>
          <a:ea typeface="+mn-ea"/>
          <a:cs typeface="+mn-cs"/>
        </a:defRPr>
      </a:lvl7pPr>
      <a:lvl8pPr marL="4266927" algn="l" defTabSz="1219122" rtl="0" eaLnBrk="1" latinLnBrk="0" hangingPunct="1">
        <a:defRPr sz="2396" kern="1200">
          <a:solidFill>
            <a:schemeClr val="tx1"/>
          </a:solidFill>
          <a:latin typeface="+mn-lt"/>
          <a:ea typeface="+mn-ea"/>
          <a:cs typeface="+mn-cs"/>
        </a:defRPr>
      </a:lvl8pPr>
      <a:lvl9pPr marL="4876488" algn="l" defTabSz="1219122" rtl="0" eaLnBrk="1" latinLnBrk="0" hangingPunct="1">
        <a:defRPr sz="239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16">
          <p15:clr>
            <a:srgbClr val="F26B43"/>
          </p15:clr>
        </p15:guide>
        <p15:guide id="2" pos="375">
          <p15:clr>
            <a:srgbClr val="F26B43"/>
          </p15:clr>
        </p15:guide>
        <p15:guide id="3" pos="6998">
          <p15:clr>
            <a:srgbClr val="F26B43"/>
          </p15:clr>
        </p15:guide>
        <p15:guide id="4" orient="horz" pos="3593">
          <p15:clr>
            <a:srgbClr val="F26B43"/>
          </p15:clr>
        </p15:guide>
        <p15:guide id="5" orient="horz" pos="364">
          <p15:clr>
            <a:srgbClr val="F26B43"/>
          </p15:clr>
        </p15:guide>
        <p15:guide id="7" pos="171">
          <p15:clr>
            <a:srgbClr val="F26B43"/>
          </p15:clr>
        </p15:guide>
        <p15:guide id="8" orient="horz" pos="168">
          <p15:clr>
            <a:srgbClr val="F26B43"/>
          </p15:clr>
        </p15:guide>
        <p15:guide id="9" orient="horz" pos="3979">
          <p15:clr>
            <a:srgbClr val="F26B43"/>
          </p15:clr>
        </p15:guide>
        <p15:guide id="10" pos="7202">
          <p15:clr>
            <a:srgbClr val="F26B43"/>
          </p15:clr>
        </p15:guide>
        <p15:guide id="11" orient="horz" pos="803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1755" y="608571"/>
            <a:ext cx="10948493" cy="106003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Heading Sky text 28pt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1755" y="1684486"/>
            <a:ext cx="10948493" cy="4223614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703511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1" r:id="rId1"/>
    <p:sldLayoutId id="2147484022" r:id="rId2"/>
    <p:sldLayoutId id="2147484023" r:id="rId3"/>
    <p:sldLayoutId id="2147484024" r:id="rId4"/>
    <p:sldLayoutId id="2147484025" r:id="rId5"/>
    <p:sldLayoutId id="2147484026" r:id="rId6"/>
    <p:sldLayoutId id="2147484027" r:id="rId7"/>
    <p:sldLayoutId id="2147484028" r:id="rId8"/>
    <p:sldLayoutId id="2147484029" r:id="rId9"/>
    <p:sldLayoutId id="2147484030" r:id="rId10"/>
    <p:sldLayoutId id="2147484031" r:id="rId11"/>
    <p:sldLayoutId id="2147484032" r:id="rId12"/>
    <p:sldLayoutId id="2147484033" r:id="rId13"/>
    <p:sldLayoutId id="2147484034" r:id="rId14"/>
    <p:sldLayoutId id="2147484035" r:id="rId15"/>
    <p:sldLayoutId id="2147484036" r:id="rId16"/>
    <p:sldLayoutId id="2147484037" r:id="rId17"/>
    <p:sldLayoutId id="2147484038" r:id="rId18"/>
    <p:sldLayoutId id="2147484039" r:id="rId19"/>
    <p:sldLayoutId id="2147484040" r:id="rId20"/>
  </p:sldLayoutIdLst>
  <p:transition>
    <p:fade/>
  </p:transition>
  <p:txStyles>
    <p:titleStyle>
      <a:lvl1pPr marL="0" algn="l" defTabSz="1219043" rtl="0" eaLnBrk="1" latinLnBrk="0" hangingPunct="1">
        <a:lnSpc>
          <a:spcPct val="80000"/>
        </a:lnSpc>
        <a:spcBef>
          <a:spcPts val="800"/>
        </a:spcBef>
        <a:spcAft>
          <a:spcPts val="0"/>
        </a:spcAft>
        <a:buNone/>
        <a:defRPr lang="en-GB" sz="2916" kern="1200" dirty="0">
          <a:gradFill flip="none" rotWithShape="1">
            <a:gsLst>
              <a:gs pos="0">
                <a:srgbClr val="FF9E00"/>
              </a:gs>
              <a:gs pos="100000">
                <a:srgbClr val="0071FF"/>
              </a:gs>
              <a:gs pos="35000">
                <a:srgbClr val="E10000"/>
              </a:gs>
              <a:gs pos="85000">
                <a:srgbClr val="21429C"/>
              </a:gs>
              <a:gs pos="60000">
                <a:srgbClr val="B5007D"/>
              </a:gs>
            </a:gsLst>
            <a:lin ang="0" scaled="1"/>
            <a:tileRect/>
          </a:gradFill>
          <a:latin typeface="+mj-lt"/>
          <a:ea typeface="+mj-ea"/>
          <a:cs typeface="Sky Text Light"/>
        </a:defRPr>
      </a:lvl1pPr>
    </p:titleStyle>
    <p:bodyStyle>
      <a:lvl1pPr marL="239169" indent="-239169" algn="l" defTabSz="1219122" rtl="0" eaLnBrk="1" latinLnBrk="0" hangingPunct="1">
        <a:spcBef>
          <a:spcPts val="800"/>
        </a:spcBef>
        <a:buClr>
          <a:srgbClr val="0644A1"/>
        </a:buClr>
        <a:buFont typeface="Arial" pitchFamily="34" charset="0"/>
        <a:buChar char="•"/>
        <a:defRPr sz="1875" kern="1200">
          <a:solidFill>
            <a:srgbClr val="323232"/>
          </a:solidFill>
          <a:latin typeface="+mn-lt"/>
          <a:ea typeface="+mn-ea"/>
          <a:cs typeface="+mn-cs"/>
        </a:defRPr>
      </a:lvl1pPr>
      <a:lvl2pPr marL="487469" indent="-224986" algn="l" defTabSz="1219122" rtl="0" eaLnBrk="1" latinLnBrk="0" hangingPunct="1">
        <a:spcBef>
          <a:spcPts val="625"/>
        </a:spcBef>
        <a:buClr>
          <a:srgbClr val="0644A1"/>
        </a:buClr>
        <a:buFont typeface="Arial" pitchFamily="34" charset="0"/>
        <a:buChar char="–"/>
        <a:tabLst/>
        <a:defRPr sz="1667" kern="1200">
          <a:solidFill>
            <a:srgbClr val="323232"/>
          </a:solidFill>
          <a:latin typeface="+mn-lt"/>
          <a:ea typeface="+mn-ea"/>
          <a:cs typeface="+mn-cs"/>
        </a:defRPr>
      </a:lvl2pPr>
      <a:lvl3pPr marL="667457" indent="-179988" algn="l" defTabSz="1219122" rtl="0" eaLnBrk="1" latinLnBrk="0" hangingPunct="1">
        <a:spcBef>
          <a:spcPts val="625"/>
        </a:spcBef>
        <a:buClr>
          <a:srgbClr val="0644A1"/>
        </a:buClr>
        <a:buFont typeface="Lucida Grande"/>
        <a:buChar char="­"/>
        <a:tabLst/>
        <a:defRPr sz="1458" kern="1200">
          <a:solidFill>
            <a:srgbClr val="323232"/>
          </a:solidFill>
          <a:latin typeface="+mn-lt"/>
          <a:ea typeface="+mn-ea"/>
          <a:cs typeface="+mn-cs"/>
        </a:defRPr>
      </a:lvl3pPr>
      <a:lvl4pPr marL="869944" indent="-186851" algn="l" defTabSz="1219122" rtl="0" eaLnBrk="1" latinLnBrk="0" hangingPunct="1">
        <a:spcBef>
          <a:spcPts val="625"/>
        </a:spcBef>
        <a:buClr>
          <a:srgbClr val="0644A1"/>
        </a:buClr>
        <a:buFont typeface="Arial" pitchFamily="34" charset="0"/>
        <a:buChar char="–"/>
        <a:tabLst/>
        <a:defRPr sz="1250" kern="1200">
          <a:solidFill>
            <a:srgbClr val="323232"/>
          </a:solidFill>
          <a:latin typeface="+mn-lt"/>
          <a:ea typeface="+mn-ea"/>
          <a:cs typeface="+mn-cs"/>
        </a:defRPr>
      </a:lvl4pPr>
      <a:lvl5pPr marL="2743024" indent="-304780" algn="l" defTabSz="1219122" rtl="0" eaLnBrk="1" latinLnBrk="0" hangingPunct="1">
        <a:spcBef>
          <a:spcPct val="20000"/>
        </a:spcBef>
        <a:buFont typeface="Arial" pitchFamily="34" charset="0"/>
        <a:buChar char="»"/>
        <a:defRPr sz="2083" kern="1200">
          <a:solidFill>
            <a:schemeClr val="tx1"/>
          </a:solidFill>
          <a:latin typeface="+mj-lt"/>
          <a:ea typeface="+mn-ea"/>
          <a:cs typeface="+mn-cs"/>
        </a:defRPr>
      </a:lvl5pPr>
      <a:lvl6pPr marL="3352585" indent="-304780" algn="l" defTabSz="1219122" rtl="0" eaLnBrk="1" latinLnBrk="0" hangingPunct="1">
        <a:spcBef>
          <a:spcPct val="20000"/>
        </a:spcBef>
        <a:buFont typeface="Arial" pitchFamily="34" charset="0"/>
        <a:buChar char="•"/>
        <a:defRPr sz="2708" kern="1200">
          <a:solidFill>
            <a:schemeClr val="tx1"/>
          </a:solidFill>
          <a:latin typeface="+mn-lt"/>
          <a:ea typeface="+mn-ea"/>
          <a:cs typeface="+mn-cs"/>
        </a:defRPr>
      </a:lvl6pPr>
      <a:lvl7pPr marL="3962146" indent="-304780" algn="l" defTabSz="1219122" rtl="0" eaLnBrk="1" latinLnBrk="0" hangingPunct="1">
        <a:spcBef>
          <a:spcPct val="20000"/>
        </a:spcBef>
        <a:buFont typeface="Arial" pitchFamily="34" charset="0"/>
        <a:buChar char="•"/>
        <a:defRPr sz="2708" kern="1200">
          <a:solidFill>
            <a:schemeClr val="tx1"/>
          </a:solidFill>
          <a:latin typeface="+mn-lt"/>
          <a:ea typeface="+mn-ea"/>
          <a:cs typeface="+mn-cs"/>
        </a:defRPr>
      </a:lvl7pPr>
      <a:lvl8pPr marL="4571707" indent="-304780" algn="l" defTabSz="1219122" rtl="0" eaLnBrk="1" latinLnBrk="0" hangingPunct="1">
        <a:spcBef>
          <a:spcPct val="20000"/>
        </a:spcBef>
        <a:buFont typeface="Arial" pitchFamily="34" charset="0"/>
        <a:buChar char="•"/>
        <a:defRPr sz="2708" kern="1200">
          <a:solidFill>
            <a:schemeClr val="tx1"/>
          </a:solidFill>
          <a:latin typeface="+mn-lt"/>
          <a:ea typeface="+mn-ea"/>
          <a:cs typeface="+mn-cs"/>
        </a:defRPr>
      </a:lvl8pPr>
      <a:lvl9pPr marL="5181268" indent="-304780" algn="l" defTabSz="1219122" rtl="0" eaLnBrk="1" latinLnBrk="0" hangingPunct="1">
        <a:spcBef>
          <a:spcPct val="20000"/>
        </a:spcBef>
        <a:buFont typeface="Arial" pitchFamily="34" charset="0"/>
        <a:buChar char="•"/>
        <a:defRPr sz="270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22" rtl="0" eaLnBrk="1" latinLnBrk="0" hangingPunct="1">
        <a:defRPr sz="2396" kern="1200">
          <a:solidFill>
            <a:schemeClr val="tx1"/>
          </a:solidFill>
          <a:latin typeface="+mn-lt"/>
          <a:ea typeface="+mn-ea"/>
          <a:cs typeface="+mn-cs"/>
        </a:defRPr>
      </a:lvl1pPr>
      <a:lvl2pPr marL="609561" algn="l" defTabSz="1219122" rtl="0" eaLnBrk="1" latinLnBrk="0" hangingPunct="1">
        <a:defRPr sz="2396" kern="1200">
          <a:solidFill>
            <a:schemeClr val="tx1"/>
          </a:solidFill>
          <a:latin typeface="+mn-lt"/>
          <a:ea typeface="+mn-ea"/>
          <a:cs typeface="+mn-cs"/>
        </a:defRPr>
      </a:lvl2pPr>
      <a:lvl3pPr marL="1219122" algn="l" defTabSz="1219122" rtl="0" eaLnBrk="1" latinLnBrk="0" hangingPunct="1">
        <a:defRPr sz="2396" kern="1200">
          <a:solidFill>
            <a:schemeClr val="tx1"/>
          </a:solidFill>
          <a:latin typeface="+mn-lt"/>
          <a:ea typeface="+mn-ea"/>
          <a:cs typeface="+mn-cs"/>
        </a:defRPr>
      </a:lvl3pPr>
      <a:lvl4pPr marL="1828683" algn="l" defTabSz="1219122" rtl="0" eaLnBrk="1" latinLnBrk="0" hangingPunct="1">
        <a:defRPr sz="2396" kern="1200">
          <a:solidFill>
            <a:schemeClr val="tx1"/>
          </a:solidFill>
          <a:latin typeface="+mn-lt"/>
          <a:ea typeface="+mn-ea"/>
          <a:cs typeface="+mn-cs"/>
        </a:defRPr>
      </a:lvl4pPr>
      <a:lvl5pPr marL="2438244" algn="l" defTabSz="1219122" rtl="0" eaLnBrk="1" latinLnBrk="0" hangingPunct="1">
        <a:defRPr sz="2396" kern="1200">
          <a:solidFill>
            <a:schemeClr val="tx1"/>
          </a:solidFill>
          <a:latin typeface="+mn-lt"/>
          <a:ea typeface="+mn-ea"/>
          <a:cs typeface="+mn-cs"/>
        </a:defRPr>
      </a:lvl5pPr>
      <a:lvl6pPr marL="3047805" algn="l" defTabSz="1219122" rtl="0" eaLnBrk="1" latinLnBrk="0" hangingPunct="1">
        <a:defRPr sz="2396" kern="1200">
          <a:solidFill>
            <a:schemeClr val="tx1"/>
          </a:solidFill>
          <a:latin typeface="+mn-lt"/>
          <a:ea typeface="+mn-ea"/>
          <a:cs typeface="+mn-cs"/>
        </a:defRPr>
      </a:lvl6pPr>
      <a:lvl7pPr marL="3657366" algn="l" defTabSz="1219122" rtl="0" eaLnBrk="1" latinLnBrk="0" hangingPunct="1">
        <a:defRPr sz="2396" kern="1200">
          <a:solidFill>
            <a:schemeClr val="tx1"/>
          </a:solidFill>
          <a:latin typeface="+mn-lt"/>
          <a:ea typeface="+mn-ea"/>
          <a:cs typeface="+mn-cs"/>
        </a:defRPr>
      </a:lvl7pPr>
      <a:lvl8pPr marL="4266927" algn="l" defTabSz="1219122" rtl="0" eaLnBrk="1" latinLnBrk="0" hangingPunct="1">
        <a:defRPr sz="2396" kern="1200">
          <a:solidFill>
            <a:schemeClr val="tx1"/>
          </a:solidFill>
          <a:latin typeface="+mn-lt"/>
          <a:ea typeface="+mn-ea"/>
          <a:cs typeface="+mn-cs"/>
        </a:defRPr>
      </a:lvl8pPr>
      <a:lvl9pPr marL="4876488" algn="l" defTabSz="1219122" rtl="0" eaLnBrk="1" latinLnBrk="0" hangingPunct="1">
        <a:defRPr sz="239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16">
          <p15:clr>
            <a:srgbClr val="F26B43"/>
          </p15:clr>
        </p15:guide>
        <p15:guide id="2" pos="375">
          <p15:clr>
            <a:srgbClr val="F26B43"/>
          </p15:clr>
        </p15:guide>
        <p15:guide id="3" pos="6998">
          <p15:clr>
            <a:srgbClr val="F26B43"/>
          </p15:clr>
        </p15:guide>
        <p15:guide id="4" orient="horz" pos="3593">
          <p15:clr>
            <a:srgbClr val="F26B43"/>
          </p15:clr>
        </p15:guide>
        <p15:guide id="5" orient="horz" pos="364">
          <p15:clr>
            <a:srgbClr val="F26B43"/>
          </p15:clr>
        </p15:guide>
        <p15:guide id="7" pos="171">
          <p15:clr>
            <a:srgbClr val="F26B43"/>
          </p15:clr>
        </p15:guide>
        <p15:guide id="8" orient="horz" pos="168">
          <p15:clr>
            <a:srgbClr val="F26B43"/>
          </p15:clr>
        </p15:guide>
        <p15:guide id="9" orient="horz" pos="3979">
          <p15:clr>
            <a:srgbClr val="F26B43"/>
          </p15:clr>
        </p15:guide>
        <p15:guide id="10" pos="7202">
          <p15:clr>
            <a:srgbClr val="F26B43"/>
          </p15:clr>
        </p15:guide>
        <p15:guide id="11" orient="horz" pos="803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1756" y="608571"/>
            <a:ext cx="10948493" cy="106003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Heading Sky text 28pt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1756" y="1684486"/>
            <a:ext cx="10948493" cy="4223614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933482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2" r:id="rId1"/>
    <p:sldLayoutId id="2147484043" r:id="rId2"/>
    <p:sldLayoutId id="2147484044" r:id="rId3"/>
    <p:sldLayoutId id="2147484045" r:id="rId4"/>
    <p:sldLayoutId id="2147484046" r:id="rId5"/>
    <p:sldLayoutId id="2147484047" r:id="rId6"/>
    <p:sldLayoutId id="2147484048" r:id="rId7"/>
    <p:sldLayoutId id="2147484049" r:id="rId8"/>
    <p:sldLayoutId id="2147484050" r:id="rId9"/>
    <p:sldLayoutId id="2147484051" r:id="rId10"/>
    <p:sldLayoutId id="2147484052" r:id="rId11"/>
    <p:sldLayoutId id="2147484053" r:id="rId12"/>
    <p:sldLayoutId id="2147484054" r:id="rId13"/>
    <p:sldLayoutId id="2147484055" r:id="rId14"/>
    <p:sldLayoutId id="2147484056" r:id="rId15"/>
    <p:sldLayoutId id="2147484057" r:id="rId16"/>
    <p:sldLayoutId id="2147484058" r:id="rId17"/>
    <p:sldLayoutId id="2147484059" r:id="rId18"/>
    <p:sldLayoutId id="2147484060" r:id="rId19"/>
    <p:sldLayoutId id="2147484061" r:id="rId20"/>
    <p:sldLayoutId id="2147484062" r:id="rId21"/>
    <p:sldLayoutId id="2147484063" r:id="rId22"/>
    <p:sldLayoutId id="2147484064" r:id="rId23"/>
  </p:sldLayoutIdLst>
  <p:transition>
    <p:fade/>
  </p:transition>
  <p:txStyles>
    <p:titleStyle>
      <a:lvl1pPr marL="0" algn="l" defTabSz="1218583" rtl="0" eaLnBrk="1" latinLnBrk="0" hangingPunct="1">
        <a:lnSpc>
          <a:spcPct val="80000"/>
        </a:lnSpc>
        <a:spcBef>
          <a:spcPts val="800"/>
        </a:spcBef>
        <a:spcAft>
          <a:spcPts val="0"/>
        </a:spcAft>
        <a:buNone/>
        <a:defRPr lang="en-GB" sz="2914" kern="1200" dirty="0">
          <a:gradFill flip="none" rotWithShape="1">
            <a:gsLst>
              <a:gs pos="0">
                <a:srgbClr val="FF9E00"/>
              </a:gs>
              <a:gs pos="100000">
                <a:srgbClr val="0071FF"/>
              </a:gs>
              <a:gs pos="35000">
                <a:srgbClr val="E10000"/>
              </a:gs>
              <a:gs pos="85000">
                <a:srgbClr val="21429C"/>
              </a:gs>
              <a:gs pos="60000">
                <a:srgbClr val="B5007D"/>
              </a:gs>
            </a:gsLst>
            <a:lin ang="0" scaled="1"/>
            <a:tileRect/>
          </a:gradFill>
          <a:latin typeface="+mj-lt"/>
          <a:ea typeface="+mj-ea"/>
          <a:cs typeface="Sky Text Light"/>
        </a:defRPr>
      </a:lvl1pPr>
    </p:titleStyle>
    <p:bodyStyle>
      <a:lvl1pPr marL="239079" indent="-239079" algn="l" defTabSz="1218663" rtl="0" eaLnBrk="1" latinLnBrk="0" hangingPunct="1">
        <a:spcBef>
          <a:spcPts val="800"/>
        </a:spcBef>
        <a:buClr>
          <a:srgbClr val="0644A1"/>
        </a:buClr>
        <a:buFont typeface="Arial" pitchFamily="34" charset="0"/>
        <a:buChar char="•"/>
        <a:defRPr sz="1874" kern="1200">
          <a:solidFill>
            <a:srgbClr val="323232"/>
          </a:solidFill>
          <a:latin typeface="+mn-lt"/>
          <a:ea typeface="+mn-ea"/>
          <a:cs typeface="+mn-cs"/>
        </a:defRPr>
      </a:lvl1pPr>
      <a:lvl2pPr marL="487285" indent="-224900" algn="l" defTabSz="1218663" rtl="0" eaLnBrk="1" latinLnBrk="0" hangingPunct="1">
        <a:spcBef>
          <a:spcPts val="625"/>
        </a:spcBef>
        <a:buClr>
          <a:srgbClr val="0644A1"/>
        </a:buClr>
        <a:buFont typeface="Arial" pitchFamily="34" charset="0"/>
        <a:buChar char="–"/>
        <a:tabLst/>
        <a:defRPr sz="1667" kern="1200">
          <a:solidFill>
            <a:srgbClr val="323232"/>
          </a:solidFill>
          <a:latin typeface="+mn-lt"/>
          <a:ea typeface="+mn-ea"/>
          <a:cs typeface="+mn-cs"/>
        </a:defRPr>
      </a:lvl2pPr>
      <a:lvl3pPr marL="667206" indent="-179920" algn="l" defTabSz="1218663" rtl="0" eaLnBrk="1" latinLnBrk="0" hangingPunct="1">
        <a:spcBef>
          <a:spcPts val="625"/>
        </a:spcBef>
        <a:buClr>
          <a:srgbClr val="0644A1"/>
        </a:buClr>
        <a:buFont typeface="Lucida Grande"/>
        <a:buChar char="­"/>
        <a:tabLst/>
        <a:defRPr sz="1458" kern="1200">
          <a:solidFill>
            <a:srgbClr val="323232"/>
          </a:solidFill>
          <a:latin typeface="+mn-lt"/>
          <a:ea typeface="+mn-ea"/>
          <a:cs typeface="+mn-cs"/>
        </a:defRPr>
      </a:lvl3pPr>
      <a:lvl4pPr marL="869616" indent="-186781" algn="l" defTabSz="1218663" rtl="0" eaLnBrk="1" latinLnBrk="0" hangingPunct="1">
        <a:spcBef>
          <a:spcPts val="625"/>
        </a:spcBef>
        <a:buClr>
          <a:srgbClr val="0644A1"/>
        </a:buClr>
        <a:buFont typeface="Arial" pitchFamily="34" charset="0"/>
        <a:buChar char="–"/>
        <a:tabLst/>
        <a:defRPr sz="1249" kern="1200">
          <a:solidFill>
            <a:srgbClr val="323232"/>
          </a:solidFill>
          <a:latin typeface="+mn-lt"/>
          <a:ea typeface="+mn-ea"/>
          <a:cs typeface="+mn-cs"/>
        </a:defRPr>
      </a:lvl4pPr>
      <a:lvl5pPr marL="2741991" indent="-304665" algn="l" defTabSz="1218663" rtl="0" eaLnBrk="1" latinLnBrk="0" hangingPunct="1">
        <a:spcBef>
          <a:spcPct val="20000"/>
        </a:spcBef>
        <a:buFont typeface="Arial" pitchFamily="34" charset="0"/>
        <a:buChar char="»"/>
        <a:defRPr sz="2082" kern="1200">
          <a:solidFill>
            <a:schemeClr val="tx1"/>
          </a:solidFill>
          <a:latin typeface="+mj-lt"/>
          <a:ea typeface="+mn-ea"/>
          <a:cs typeface="+mn-cs"/>
        </a:defRPr>
      </a:lvl5pPr>
      <a:lvl6pPr marL="3351323" indent="-304665" algn="l" defTabSz="1218663" rtl="0" eaLnBrk="1" latinLnBrk="0" hangingPunct="1">
        <a:spcBef>
          <a:spcPct val="20000"/>
        </a:spcBef>
        <a:buFont typeface="Arial" pitchFamily="34" charset="0"/>
        <a:buChar char="•"/>
        <a:defRPr sz="2707" kern="1200">
          <a:solidFill>
            <a:schemeClr val="tx1"/>
          </a:solidFill>
          <a:latin typeface="+mn-lt"/>
          <a:ea typeface="+mn-ea"/>
          <a:cs typeface="+mn-cs"/>
        </a:defRPr>
      </a:lvl6pPr>
      <a:lvl7pPr marL="3960655" indent="-304665" algn="l" defTabSz="1218663" rtl="0" eaLnBrk="1" latinLnBrk="0" hangingPunct="1">
        <a:spcBef>
          <a:spcPct val="20000"/>
        </a:spcBef>
        <a:buFont typeface="Arial" pitchFamily="34" charset="0"/>
        <a:buChar char="•"/>
        <a:defRPr sz="2707" kern="1200">
          <a:solidFill>
            <a:schemeClr val="tx1"/>
          </a:solidFill>
          <a:latin typeface="+mn-lt"/>
          <a:ea typeface="+mn-ea"/>
          <a:cs typeface="+mn-cs"/>
        </a:defRPr>
      </a:lvl7pPr>
      <a:lvl8pPr marL="4569987" indent="-304665" algn="l" defTabSz="1218663" rtl="0" eaLnBrk="1" latinLnBrk="0" hangingPunct="1">
        <a:spcBef>
          <a:spcPct val="20000"/>
        </a:spcBef>
        <a:buFont typeface="Arial" pitchFamily="34" charset="0"/>
        <a:buChar char="•"/>
        <a:defRPr sz="2707" kern="1200">
          <a:solidFill>
            <a:schemeClr val="tx1"/>
          </a:solidFill>
          <a:latin typeface="+mn-lt"/>
          <a:ea typeface="+mn-ea"/>
          <a:cs typeface="+mn-cs"/>
        </a:defRPr>
      </a:lvl8pPr>
      <a:lvl9pPr marL="5179317" indent="-304665" algn="l" defTabSz="1218663" rtl="0" eaLnBrk="1" latinLnBrk="0" hangingPunct="1">
        <a:spcBef>
          <a:spcPct val="20000"/>
        </a:spcBef>
        <a:buFont typeface="Arial" pitchFamily="34" charset="0"/>
        <a:buChar char="•"/>
        <a:defRPr sz="2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663" rtl="0" eaLnBrk="1" latinLnBrk="0" hangingPunct="1">
        <a:defRPr sz="2395" kern="1200">
          <a:solidFill>
            <a:schemeClr val="tx1"/>
          </a:solidFill>
          <a:latin typeface="+mn-lt"/>
          <a:ea typeface="+mn-ea"/>
          <a:cs typeface="+mn-cs"/>
        </a:defRPr>
      </a:lvl1pPr>
      <a:lvl2pPr marL="609332" algn="l" defTabSz="1218663" rtl="0" eaLnBrk="1" latinLnBrk="0" hangingPunct="1">
        <a:defRPr sz="2395" kern="1200">
          <a:solidFill>
            <a:schemeClr val="tx1"/>
          </a:solidFill>
          <a:latin typeface="+mn-lt"/>
          <a:ea typeface="+mn-ea"/>
          <a:cs typeface="+mn-cs"/>
        </a:defRPr>
      </a:lvl2pPr>
      <a:lvl3pPr marL="1218663" algn="l" defTabSz="1218663" rtl="0" eaLnBrk="1" latinLnBrk="0" hangingPunct="1">
        <a:defRPr sz="2395" kern="1200">
          <a:solidFill>
            <a:schemeClr val="tx1"/>
          </a:solidFill>
          <a:latin typeface="+mn-lt"/>
          <a:ea typeface="+mn-ea"/>
          <a:cs typeface="+mn-cs"/>
        </a:defRPr>
      </a:lvl3pPr>
      <a:lvl4pPr marL="1827994" algn="l" defTabSz="1218663" rtl="0" eaLnBrk="1" latinLnBrk="0" hangingPunct="1">
        <a:defRPr sz="2395" kern="1200">
          <a:solidFill>
            <a:schemeClr val="tx1"/>
          </a:solidFill>
          <a:latin typeface="+mn-lt"/>
          <a:ea typeface="+mn-ea"/>
          <a:cs typeface="+mn-cs"/>
        </a:defRPr>
      </a:lvl4pPr>
      <a:lvl5pPr marL="2437326" algn="l" defTabSz="1218663" rtl="0" eaLnBrk="1" latinLnBrk="0" hangingPunct="1">
        <a:defRPr sz="2395" kern="1200">
          <a:solidFill>
            <a:schemeClr val="tx1"/>
          </a:solidFill>
          <a:latin typeface="+mn-lt"/>
          <a:ea typeface="+mn-ea"/>
          <a:cs typeface="+mn-cs"/>
        </a:defRPr>
      </a:lvl5pPr>
      <a:lvl6pPr marL="3046658" algn="l" defTabSz="1218663" rtl="0" eaLnBrk="1" latinLnBrk="0" hangingPunct="1">
        <a:defRPr sz="2395" kern="1200">
          <a:solidFill>
            <a:schemeClr val="tx1"/>
          </a:solidFill>
          <a:latin typeface="+mn-lt"/>
          <a:ea typeface="+mn-ea"/>
          <a:cs typeface="+mn-cs"/>
        </a:defRPr>
      </a:lvl6pPr>
      <a:lvl7pPr marL="3655989" algn="l" defTabSz="1218663" rtl="0" eaLnBrk="1" latinLnBrk="0" hangingPunct="1">
        <a:defRPr sz="2395" kern="1200">
          <a:solidFill>
            <a:schemeClr val="tx1"/>
          </a:solidFill>
          <a:latin typeface="+mn-lt"/>
          <a:ea typeface="+mn-ea"/>
          <a:cs typeface="+mn-cs"/>
        </a:defRPr>
      </a:lvl7pPr>
      <a:lvl8pPr marL="4265321" algn="l" defTabSz="1218663" rtl="0" eaLnBrk="1" latinLnBrk="0" hangingPunct="1">
        <a:defRPr sz="2395" kern="1200">
          <a:solidFill>
            <a:schemeClr val="tx1"/>
          </a:solidFill>
          <a:latin typeface="+mn-lt"/>
          <a:ea typeface="+mn-ea"/>
          <a:cs typeface="+mn-cs"/>
        </a:defRPr>
      </a:lvl8pPr>
      <a:lvl9pPr marL="4874653" algn="l" defTabSz="1218663" rtl="0" eaLnBrk="1" latinLnBrk="0" hangingPunct="1">
        <a:defRPr sz="23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16">
          <p15:clr>
            <a:srgbClr val="F26B43"/>
          </p15:clr>
        </p15:guide>
        <p15:guide id="2" pos="375">
          <p15:clr>
            <a:srgbClr val="F26B43"/>
          </p15:clr>
        </p15:guide>
        <p15:guide id="3" pos="6998">
          <p15:clr>
            <a:srgbClr val="F26B43"/>
          </p15:clr>
        </p15:guide>
        <p15:guide id="4" orient="horz" pos="3593">
          <p15:clr>
            <a:srgbClr val="F26B43"/>
          </p15:clr>
        </p15:guide>
        <p15:guide id="5" orient="horz" pos="364">
          <p15:clr>
            <a:srgbClr val="F26B43"/>
          </p15:clr>
        </p15:guide>
        <p15:guide id="7" pos="171">
          <p15:clr>
            <a:srgbClr val="F26B43"/>
          </p15:clr>
        </p15:guide>
        <p15:guide id="8" orient="horz" pos="168">
          <p15:clr>
            <a:srgbClr val="F26B43"/>
          </p15:clr>
        </p15:guide>
        <p15:guide id="9" orient="horz" pos="3979">
          <p15:clr>
            <a:srgbClr val="F26B43"/>
          </p15:clr>
        </p15:guide>
        <p15:guide id="10" pos="7202">
          <p15:clr>
            <a:srgbClr val="F26B43"/>
          </p15:clr>
        </p15:guide>
        <p15:guide id="11" orient="horz" pos="803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1755" y="608571"/>
            <a:ext cx="10948493" cy="106003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1755" y="1684486"/>
            <a:ext cx="10948493" cy="4223614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505110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7" r:id="rId1"/>
    <p:sldLayoutId id="2147484068" r:id="rId2"/>
    <p:sldLayoutId id="2147484069" r:id="rId3"/>
    <p:sldLayoutId id="2147484070" r:id="rId4"/>
    <p:sldLayoutId id="2147484071" r:id="rId5"/>
    <p:sldLayoutId id="2147484072" r:id="rId6"/>
    <p:sldLayoutId id="2147484073" r:id="rId7"/>
    <p:sldLayoutId id="2147484074" r:id="rId8"/>
    <p:sldLayoutId id="2147484075" r:id="rId9"/>
    <p:sldLayoutId id="2147484076" r:id="rId10"/>
    <p:sldLayoutId id="2147484077" r:id="rId11"/>
    <p:sldLayoutId id="2147484078" r:id="rId12"/>
    <p:sldLayoutId id="2147484079" r:id="rId13"/>
    <p:sldLayoutId id="2147484080" r:id="rId14"/>
    <p:sldLayoutId id="2147484081" r:id="rId15"/>
    <p:sldLayoutId id="2147484082" r:id="rId16"/>
    <p:sldLayoutId id="2147484083" r:id="rId17"/>
    <p:sldLayoutId id="2147484084" r:id="rId18"/>
    <p:sldLayoutId id="2147484085" r:id="rId19"/>
    <p:sldLayoutId id="2147484086" r:id="rId20"/>
    <p:sldLayoutId id="2147484087" r:id="rId21"/>
    <p:sldLayoutId id="2147484088" r:id="rId22"/>
    <p:sldLayoutId id="2147484089" r:id="rId23"/>
  </p:sldLayoutIdLst>
  <p:transition>
    <p:fade/>
  </p:transition>
  <p:txStyles>
    <p:titleStyle>
      <a:lvl1pPr marL="0" algn="l" defTabSz="1219043" rtl="0" eaLnBrk="1" latinLnBrk="0" hangingPunct="1">
        <a:lnSpc>
          <a:spcPct val="80000"/>
        </a:lnSpc>
        <a:spcBef>
          <a:spcPts val="800"/>
        </a:spcBef>
        <a:spcAft>
          <a:spcPts val="0"/>
        </a:spcAft>
        <a:buNone/>
        <a:defRPr lang="en-GB" sz="2916" kern="1200" dirty="0">
          <a:gradFill flip="none" rotWithShape="1">
            <a:gsLst>
              <a:gs pos="0">
                <a:srgbClr val="FF9E00"/>
              </a:gs>
              <a:gs pos="100000">
                <a:srgbClr val="0071FF"/>
              </a:gs>
              <a:gs pos="35000">
                <a:srgbClr val="E10000"/>
              </a:gs>
              <a:gs pos="85000">
                <a:srgbClr val="21429C"/>
              </a:gs>
              <a:gs pos="60000">
                <a:srgbClr val="B5007D"/>
              </a:gs>
            </a:gsLst>
            <a:lin ang="0" scaled="1"/>
            <a:tileRect/>
          </a:gradFill>
          <a:latin typeface="+mj-lt"/>
          <a:ea typeface="+mj-ea"/>
          <a:cs typeface="Sky Text Light"/>
        </a:defRPr>
      </a:lvl1pPr>
    </p:titleStyle>
    <p:bodyStyle>
      <a:lvl1pPr marL="239169" indent="-239169" algn="l" defTabSz="1219122" rtl="0" eaLnBrk="1" latinLnBrk="0" hangingPunct="1">
        <a:spcBef>
          <a:spcPts val="800"/>
        </a:spcBef>
        <a:buClr>
          <a:srgbClr val="0644A1"/>
        </a:buClr>
        <a:buFont typeface="Arial" pitchFamily="34" charset="0"/>
        <a:buChar char="•"/>
        <a:defRPr sz="1875" kern="1200">
          <a:solidFill>
            <a:srgbClr val="323232"/>
          </a:solidFill>
          <a:latin typeface="+mn-lt"/>
          <a:ea typeface="+mn-ea"/>
          <a:cs typeface="+mn-cs"/>
        </a:defRPr>
      </a:lvl1pPr>
      <a:lvl2pPr marL="487469" indent="-224986" algn="l" defTabSz="1219122" rtl="0" eaLnBrk="1" latinLnBrk="0" hangingPunct="1">
        <a:spcBef>
          <a:spcPts val="625"/>
        </a:spcBef>
        <a:buClr>
          <a:srgbClr val="0644A1"/>
        </a:buClr>
        <a:buFont typeface="Arial" pitchFamily="34" charset="0"/>
        <a:buChar char="–"/>
        <a:tabLst/>
        <a:defRPr sz="1667" kern="1200">
          <a:solidFill>
            <a:srgbClr val="323232"/>
          </a:solidFill>
          <a:latin typeface="+mn-lt"/>
          <a:ea typeface="+mn-ea"/>
          <a:cs typeface="+mn-cs"/>
        </a:defRPr>
      </a:lvl2pPr>
      <a:lvl3pPr marL="667457" indent="-179988" algn="l" defTabSz="1219122" rtl="0" eaLnBrk="1" latinLnBrk="0" hangingPunct="1">
        <a:spcBef>
          <a:spcPts val="625"/>
        </a:spcBef>
        <a:buClr>
          <a:srgbClr val="0644A1"/>
        </a:buClr>
        <a:buFont typeface="Lucida Grande"/>
        <a:buChar char="­"/>
        <a:tabLst/>
        <a:defRPr sz="1458" kern="1200">
          <a:solidFill>
            <a:srgbClr val="323232"/>
          </a:solidFill>
          <a:latin typeface="+mn-lt"/>
          <a:ea typeface="+mn-ea"/>
          <a:cs typeface="+mn-cs"/>
        </a:defRPr>
      </a:lvl3pPr>
      <a:lvl4pPr marL="869944" indent="-186851" algn="l" defTabSz="1219122" rtl="0" eaLnBrk="1" latinLnBrk="0" hangingPunct="1">
        <a:spcBef>
          <a:spcPts val="625"/>
        </a:spcBef>
        <a:buClr>
          <a:srgbClr val="0644A1"/>
        </a:buClr>
        <a:buFont typeface="Arial" pitchFamily="34" charset="0"/>
        <a:buChar char="–"/>
        <a:tabLst/>
        <a:defRPr sz="1250" kern="1200">
          <a:solidFill>
            <a:srgbClr val="323232"/>
          </a:solidFill>
          <a:latin typeface="+mn-lt"/>
          <a:ea typeface="+mn-ea"/>
          <a:cs typeface="+mn-cs"/>
        </a:defRPr>
      </a:lvl4pPr>
      <a:lvl5pPr marL="2743024" indent="-304780" algn="l" defTabSz="1219122" rtl="0" eaLnBrk="1" latinLnBrk="0" hangingPunct="1">
        <a:spcBef>
          <a:spcPct val="20000"/>
        </a:spcBef>
        <a:buFont typeface="Arial" pitchFamily="34" charset="0"/>
        <a:buChar char="»"/>
        <a:defRPr sz="2083" kern="1200">
          <a:solidFill>
            <a:schemeClr val="tx1"/>
          </a:solidFill>
          <a:latin typeface="+mj-lt"/>
          <a:ea typeface="+mn-ea"/>
          <a:cs typeface="+mn-cs"/>
        </a:defRPr>
      </a:lvl5pPr>
      <a:lvl6pPr marL="3352585" indent="-304780" algn="l" defTabSz="1219122" rtl="0" eaLnBrk="1" latinLnBrk="0" hangingPunct="1">
        <a:spcBef>
          <a:spcPct val="20000"/>
        </a:spcBef>
        <a:buFont typeface="Arial" pitchFamily="34" charset="0"/>
        <a:buChar char="•"/>
        <a:defRPr sz="2708" kern="1200">
          <a:solidFill>
            <a:schemeClr val="tx1"/>
          </a:solidFill>
          <a:latin typeface="+mn-lt"/>
          <a:ea typeface="+mn-ea"/>
          <a:cs typeface="+mn-cs"/>
        </a:defRPr>
      </a:lvl6pPr>
      <a:lvl7pPr marL="3962146" indent="-304780" algn="l" defTabSz="1219122" rtl="0" eaLnBrk="1" latinLnBrk="0" hangingPunct="1">
        <a:spcBef>
          <a:spcPct val="20000"/>
        </a:spcBef>
        <a:buFont typeface="Arial" pitchFamily="34" charset="0"/>
        <a:buChar char="•"/>
        <a:defRPr sz="2708" kern="1200">
          <a:solidFill>
            <a:schemeClr val="tx1"/>
          </a:solidFill>
          <a:latin typeface="+mn-lt"/>
          <a:ea typeface="+mn-ea"/>
          <a:cs typeface="+mn-cs"/>
        </a:defRPr>
      </a:lvl7pPr>
      <a:lvl8pPr marL="4571707" indent="-304780" algn="l" defTabSz="1219122" rtl="0" eaLnBrk="1" latinLnBrk="0" hangingPunct="1">
        <a:spcBef>
          <a:spcPct val="20000"/>
        </a:spcBef>
        <a:buFont typeface="Arial" pitchFamily="34" charset="0"/>
        <a:buChar char="•"/>
        <a:defRPr sz="2708" kern="1200">
          <a:solidFill>
            <a:schemeClr val="tx1"/>
          </a:solidFill>
          <a:latin typeface="+mn-lt"/>
          <a:ea typeface="+mn-ea"/>
          <a:cs typeface="+mn-cs"/>
        </a:defRPr>
      </a:lvl8pPr>
      <a:lvl9pPr marL="5181268" indent="-304780" algn="l" defTabSz="1219122" rtl="0" eaLnBrk="1" latinLnBrk="0" hangingPunct="1">
        <a:spcBef>
          <a:spcPct val="20000"/>
        </a:spcBef>
        <a:buFont typeface="Arial" pitchFamily="34" charset="0"/>
        <a:buChar char="•"/>
        <a:defRPr sz="270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22" rtl="0" eaLnBrk="1" latinLnBrk="0" hangingPunct="1">
        <a:defRPr sz="2396" kern="1200">
          <a:solidFill>
            <a:schemeClr val="tx1"/>
          </a:solidFill>
          <a:latin typeface="+mn-lt"/>
          <a:ea typeface="+mn-ea"/>
          <a:cs typeface="+mn-cs"/>
        </a:defRPr>
      </a:lvl1pPr>
      <a:lvl2pPr marL="609561" algn="l" defTabSz="1219122" rtl="0" eaLnBrk="1" latinLnBrk="0" hangingPunct="1">
        <a:defRPr sz="2396" kern="1200">
          <a:solidFill>
            <a:schemeClr val="tx1"/>
          </a:solidFill>
          <a:latin typeface="+mn-lt"/>
          <a:ea typeface="+mn-ea"/>
          <a:cs typeface="+mn-cs"/>
        </a:defRPr>
      </a:lvl2pPr>
      <a:lvl3pPr marL="1219122" algn="l" defTabSz="1219122" rtl="0" eaLnBrk="1" latinLnBrk="0" hangingPunct="1">
        <a:defRPr sz="2396" kern="1200">
          <a:solidFill>
            <a:schemeClr val="tx1"/>
          </a:solidFill>
          <a:latin typeface="+mn-lt"/>
          <a:ea typeface="+mn-ea"/>
          <a:cs typeface="+mn-cs"/>
        </a:defRPr>
      </a:lvl3pPr>
      <a:lvl4pPr marL="1828683" algn="l" defTabSz="1219122" rtl="0" eaLnBrk="1" latinLnBrk="0" hangingPunct="1">
        <a:defRPr sz="2396" kern="1200">
          <a:solidFill>
            <a:schemeClr val="tx1"/>
          </a:solidFill>
          <a:latin typeface="+mn-lt"/>
          <a:ea typeface="+mn-ea"/>
          <a:cs typeface="+mn-cs"/>
        </a:defRPr>
      </a:lvl4pPr>
      <a:lvl5pPr marL="2438244" algn="l" defTabSz="1219122" rtl="0" eaLnBrk="1" latinLnBrk="0" hangingPunct="1">
        <a:defRPr sz="2396" kern="1200">
          <a:solidFill>
            <a:schemeClr val="tx1"/>
          </a:solidFill>
          <a:latin typeface="+mn-lt"/>
          <a:ea typeface="+mn-ea"/>
          <a:cs typeface="+mn-cs"/>
        </a:defRPr>
      </a:lvl5pPr>
      <a:lvl6pPr marL="3047805" algn="l" defTabSz="1219122" rtl="0" eaLnBrk="1" latinLnBrk="0" hangingPunct="1">
        <a:defRPr sz="2396" kern="1200">
          <a:solidFill>
            <a:schemeClr val="tx1"/>
          </a:solidFill>
          <a:latin typeface="+mn-lt"/>
          <a:ea typeface="+mn-ea"/>
          <a:cs typeface="+mn-cs"/>
        </a:defRPr>
      </a:lvl6pPr>
      <a:lvl7pPr marL="3657366" algn="l" defTabSz="1219122" rtl="0" eaLnBrk="1" latinLnBrk="0" hangingPunct="1">
        <a:defRPr sz="2396" kern="1200">
          <a:solidFill>
            <a:schemeClr val="tx1"/>
          </a:solidFill>
          <a:latin typeface="+mn-lt"/>
          <a:ea typeface="+mn-ea"/>
          <a:cs typeface="+mn-cs"/>
        </a:defRPr>
      </a:lvl7pPr>
      <a:lvl8pPr marL="4266927" algn="l" defTabSz="1219122" rtl="0" eaLnBrk="1" latinLnBrk="0" hangingPunct="1">
        <a:defRPr sz="2396" kern="1200">
          <a:solidFill>
            <a:schemeClr val="tx1"/>
          </a:solidFill>
          <a:latin typeface="+mn-lt"/>
          <a:ea typeface="+mn-ea"/>
          <a:cs typeface="+mn-cs"/>
        </a:defRPr>
      </a:lvl8pPr>
      <a:lvl9pPr marL="4876488" algn="l" defTabSz="1219122" rtl="0" eaLnBrk="1" latinLnBrk="0" hangingPunct="1">
        <a:defRPr sz="239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16">
          <p15:clr>
            <a:srgbClr val="F26B43"/>
          </p15:clr>
        </p15:guide>
        <p15:guide id="2" pos="375">
          <p15:clr>
            <a:srgbClr val="F26B43"/>
          </p15:clr>
        </p15:guide>
        <p15:guide id="3" pos="6998">
          <p15:clr>
            <a:srgbClr val="F26B43"/>
          </p15:clr>
        </p15:guide>
        <p15:guide id="4" orient="horz" pos="3593">
          <p15:clr>
            <a:srgbClr val="F26B43"/>
          </p15:clr>
        </p15:guide>
        <p15:guide id="5" orient="horz" pos="364">
          <p15:clr>
            <a:srgbClr val="F26B43"/>
          </p15:clr>
        </p15:guide>
        <p15:guide id="7" pos="171">
          <p15:clr>
            <a:srgbClr val="F26B43"/>
          </p15:clr>
        </p15:guide>
        <p15:guide id="8" orient="horz" pos="168">
          <p15:clr>
            <a:srgbClr val="F26B43"/>
          </p15:clr>
        </p15:guide>
        <p15:guide id="9" orient="horz" pos="3979">
          <p15:clr>
            <a:srgbClr val="F26B43"/>
          </p15:clr>
        </p15:guide>
        <p15:guide id="10" pos="7202">
          <p15:clr>
            <a:srgbClr val="F26B43"/>
          </p15:clr>
        </p15:guide>
        <p15:guide id="11" orient="horz" pos="73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7.png"/><Relationship Id="rId3" Type="http://schemas.openxmlformats.org/officeDocument/2006/relationships/image" Target="../media/image61.png"/><Relationship Id="rId7" Type="http://schemas.openxmlformats.org/officeDocument/2006/relationships/image" Target="../media/image62.png"/><Relationship Id="rId12" Type="http://schemas.openxmlformats.org/officeDocument/2006/relationships/image" Target="../media/image6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4.xml"/><Relationship Id="rId6" Type="http://schemas.openxmlformats.org/officeDocument/2006/relationships/image" Target="../media/image52.png"/><Relationship Id="rId11" Type="http://schemas.openxmlformats.org/officeDocument/2006/relationships/image" Target="../media/image65.jpeg"/><Relationship Id="rId5" Type="http://schemas.openxmlformats.org/officeDocument/2006/relationships/image" Target="../media/image51.png"/><Relationship Id="rId10" Type="http://schemas.openxmlformats.org/officeDocument/2006/relationships/image" Target="../media/image64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Relationship Id="rId14" Type="http://schemas.openxmlformats.org/officeDocument/2006/relationships/image" Target="../media/image6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jpe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Relationship Id="rId9" Type="http://schemas.openxmlformats.org/officeDocument/2006/relationships/image" Target="../media/image74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32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1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11" Type="http://schemas.openxmlformats.org/officeDocument/2006/relationships/image" Target="../media/image30.png"/><Relationship Id="rId5" Type="http://schemas.openxmlformats.org/officeDocument/2006/relationships/image" Target="../media/image26.png"/><Relationship Id="rId15" Type="http://schemas.openxmlformats.org/officeDocument/2006/relationships/image" Target="../media/image34.png"/><Relationship Id="rId10" Type="http://schemas.microsoft.com/office/2007/relationships/hdphoto" Target="../media/hdphoto2.wdp"/><Relationship Id="rId4" Type="http://schemas.openxmlformats.org/officeDocument/2006/relationships/image" Target="../media/image25.png"/><Relationship Id="rId9" Type="http://schemas.openxmlformats.org/officeDocument/2006/relationships/image" Target="../media/image29.png"/><Relationship Id="rId1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1.xml"/><Relationship Id="rId4" Type="http://schemas.openxmlformats.org/officeDocument/2006/relationships/image" Target="../media/image4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1.xml"/><Relationship Id="rId4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4.xml"/><Relationship Id="rId6" Type="http://schemas.openxmlformats.org/officeDocument/2006/relationships/image" Target="../media/image52.png"/><Relationship Id="rId11" Type="http://schemas.openxmlformats.org/officeDocument/2006/relationships/image" Target="../media/image57.jpe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Relationship Id="rId14" Type="http://schemas.openxmlformats.org/officeDocument/2006/relationships/image" Target="../media/image6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tertitel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 err="1"/>
              <a:t>Gennaio</a:t>
            </a:r>
            <a:r>
              <a:rPr lang="de-DE" dirty="0"/>
              <a:t> 2026 – </a:t>
            </a:r>
            <a:r>
              <a:rPr lang="de-DE" dirty="0" err="1"/>
              <a:t>Offerta</a:t>
            </a:r>
            <a:r>
              <a:rPr lang="de-DE" dirty="0"/>
              <a:t> </a:t>
            </a:r>
            <a:r>
              <a:rPr lang="de-DE" dirty="0" err="1"/>
              <a:t>commerciale</a:t>
            </a:r>
            <a:endParaRPr lang="de-DE" dirty="0"/>
          </a:p>
        </p:txBody>
      </p:sp>
      <p:sp>
        <p:nvSpPr>
          <p:cNvPr id="4" name="Titel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sz="2800" dirty="0"/>
              <a:t>I </a:t>
            </a:r>
            <a:r>
              <a:rPr lang="de-DE" sz="2800" dirty="0" err="1"/>
              <a:t>Delitti</a:t>
            </a:r>
            <a:r>
              <a:rPr lang="de-DE" sz="2800" dirty="0"/>
              <a:t> del </a:t>
            </a:r>
            <a:r>
              <a:rPr lang="de-DE" sz="2800" dirty="0" err="1"/>
              <a:t>BarLume</a:t>
            </a:r>
            <a:r>
              <a:rPr lang="de-DE" sz="2800" dirty="0"/>
              <a:t> S.13 </a:t>
            </a:r>
          </a:p>
        </p:txBody>
      </p:sp>
      <p:pic>
        <p:nvPicPr>
          <p:cNvPr id="7" name="Segnaposto immagine 6">
            <a:extLst>
              <a:ext uri="{FF2B5EF4-FFF2-40B4-BE49-F238E27FC236}">
                <a16:creationId xmlns:a16="http://schemas.microsoft.com/office/drawing/2014/main" id="{977C9AC6-CD3F-23EB-4A8B-0BC80BBC153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7261" b="7261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359458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8B5587-350F-11C0-19AE-F9BBF20B5C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>
            <a:extLst>
              <a:ext uri="{FF2B5EF4-FFF2-40B4-BE49-F238E27FC236}">
                <a16:creationId xmlns:a16="http://schemas.microsoft.com/office/drawing/2014/main" id="{7D750F7B-01FE-66D6-DF24-E25BAEF249DD}"/>
              </a:ext>
            </a:extLst>
          </p:cNvPr>
          <p:cNvSpPr/>
          <p:nvPr/>
        </p:nvSpPr>
        <p:spPr>
          <a:xfrm rot="5400000">
            <a:off x="7446349" y="2112350"/>
            <a:ext cx="6858001" cy="2633301"/>
          </a:xfrm>
          <a:prstGeom prst="rect">
            <a:avLst/>
          </a:prstGeom>
          <a:gradFill>
            <a:gsLst>
              <a:gs pos="0">
                <a:srgbClr val="FF9E00"/>
              </a:gs>
              <a:gs pos="100000">
                <a:srgbClr val="0071FF"/>
              </a:gs>
              <a:gs pos="35000">
                <a:srgbClr val="E10000"/>
              </a:gs>
              <a:gs pos="85000">
                <a:srgbClr val="21429C"/>
              </a:gs>
              <a:gs pos="60000">
                <a:srgbClr val="B5007D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ky Text"/>
              <a:ea typeface="+mn-ea"/>
              <a:cs typeface="+mn-cs"/>
            </a:endParaRPr>
          </a:p>
        </p:txBody>
      </p:sp>
      <p:sp>
        <p:nvSpPr>
          <p:cNvPr id="23" name="Oval 62">
            <a:extLst>
              <a:ext uri="{FF2B5EF4-FFF2-40B4-BE49-F238E27FC236}">
                <a16:creationId xmlns:a16="http://schemas.microsoft.com/office/drawing/2014/main" id="{4F15D24F-AF58-728C-E0A6-A9F692FCBA20}"/>
              </a:ext>
            </a:extLst>
          </p:cNvPr>
          <p:cNvSpPr/>
          <p:nvPr/>
        </p:nvSpPr>
        <p:spPr>
          <a:xfrm>
            <a:off x="5696940" y="487476"/>
            <a:ext cx="3519650" cy="1741572"/>
          </a:xfrm>
          <a:prstGeom prst="ellipse">
            <a:avLst/>
          </a:prstGeom>
          <a:solidFill>
            <a:schemeClr val="bg1"/>
          </a:solidFill>
          <a:ln w="28575">
            <a:gradFill>
              <a:gsLst>
                <a:gs pos="85000">
                  <a:srgbClr val="21429D"/>
                </a:gs>
                <a:gs pos="60000">
                  <a:srgbClr val="B5007D"/>
                </a:gs>
                <a:gs pos="35000">
                  <a:srgbClr val="FF0000"/>
                </a:gs>
                <a:gs pos="0">
                  <a:srgbClr val="FF9E00"/>
                </a:gs>
                <a:gs pos="100000">
                  <a:srgbClr val="0071FF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tIns="0" rIns="0" bIns="37499" rtlCol="0" anchor="ctr"/>
          <a:lstStyle/>
          <a:p>
            <a:pPr marL="0" marR="0" lvl="0" indent="0" algn="ctr" defTabSz="12191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67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Sky Text Medium"/>
              <a:ea typeface="+mn-ea"/>
              <a:cs typeface="+mn-cs"/>
            </a:endParaRPr>
          </a:p>
        </p:txBody>
      </p:sp>
      <p:pic>
        <p:nvPicPr>
          <p:cNvPr id="53" name="Immagine 52">
            <a:extLst>
              <a:ext uri="{FF2B5EF4-FFF2-40B4-BE49-F238E27FC236}">
                <a16:creationId xmlns:a16="http://schemas.microsoft.com/office/drawing/2014/main" id="{21E0EADC-DC2D-DA16-2D75-628F4BBA31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9528" y="482448"/>
            <a:ext cx="504124" cy="976544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2EC87D54-01E2-8204-4EDB-051D43629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Pack Connected TV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D83B8BD-8AFB-2ED4-CEEA-5F8833B33D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1754" y="1687332"/>
            <a:ext cx="4962914" cy="4223296"/>
          </a:xfrm>
          <a:noFill/>
        </p:spPr>
        <p:txBody>
          <a:bodyPr/>
          <a:lstStyle/>
          <a:p>
            <a:pPr marL="0" indent="0">
              <a:buNone/>
            </a:pPr>
            <a:r>
              <a:rPr lang="it-IT" sz="4166">
                <a:latin typeface="Sky Text Medium"/>
              </a:rPr>
              <a:t>200</a:t>
            </a:r>
            <a:r>
              <a:rPr lang="it-IT" sz="3333"/>
              <a:t>k views</a:t>
            </a:r>
            <a:endParaRPr lang="it-IT" sz="4166">
              <a:solidFill>
                <a:srgbClr val="FF0000"/>
              </a:solidFill>
              <a:latin typeface="Sky Text Medium"/>
            </a:endParaRPr>
          </a:p>
          <a:p>
            <a:pPr marL="0" indent="0">
              <a:buNone/>
            </a:pPr>
            <a:r>
              <a:rPr lang="it-IT" sz="1458">
                <a:latin typeface="Sky Text" panose="020B0506040202020204" pitchFamily="34" charset="0"/>
              </a:rPr>
              <a:t>Spot in rotazione tra tutti i </a:t>
            </a:r>
            <a:r>
              <a:rPr lang="it-IT" sz="1458">
                <a:gradFill flip="none" rotWithShape="1">
                  <a:gsLst>
                    <a:gs pos="0">
                      <a:srgbClr val="FF9E00"/>
                    </a:gs>
                    <a:gs pos="100000">
                      <a:srgbClr val="0071FF"/>
                    </a:gs>
                    <a:gs pos="35000">
                      <a:srgbClr val="E10000"/>
                    </a:gs>
                    <a:gs pos="85000">
                      <a:srgbClr val="21429C"/>
                    </a:gs>
                    <a:gs pos="60000">
                      <a:srgbClr val="B5007D"/>
                    </a:gs>
                  </a:gsLst>
                  <a:lin ang="0" scaled="1"/>
                  <a:tileRect/>
                </a:gradFill>
                <a:latin typeface="+mj-lt"/>
                <a:ea typeface="+mj-ea"/>
              </a:rPr>
              <a:t>contenuti </a:t>
            </a:r>
            <a:r>
              <a:rPr lang="it-IT" sz="1458">
                <a:latin typeface="Sky Text" panose="020B0506040202020204" pitchFamily="34" charset="0"/>
              </a:rPr>
              <a:t>di</a:t>
            </a:r>
            <a:r>
              <a:rPr lang="it-IT" sz="1458">
                <a:gradFill flip="none" rotWithShape="1">
                  <a:gsLst>
                    <a:gs pos="0">
                      <a:srgbClr val="FF9E00"/>
                    </a:gs>
                    <a:gs pos="100000">
                      <a:srgbClr val="0071FF"/>
                    </a:gs>
                    <a:gs pos="35000">
                      <a:srgbClr val="E10000"/>
                    </a:gs>
                    <a:gs pos="85000">
                      <a:srgbClr val="21429C"/>
                    </a:gs>
                    <a:gs pos="60000">
                      <a:srgbClr val="B5007D"/>
                    </a:gs>
                  </a:gsLst>
                  <a:lin ang="0" scaled="1"/>
                  <a:tileRect/>
                </a:gradFill>
                <a:latin typeface="+mj-lt"/>
                <a:ea typeface="+mj-ea"/>
              </a:rPr>
              <a:t> I delitti del Barlume </a:t>
            </a:r>
            <a:r>
              <a:rPr lang="it-IT" sz="1458">
                <a:latin typeface="Sky Text" panose="020B0506040202020204" pitchFamily="34" charset="0"/>
              </a:rPr>
              <a:t>presenti all’interno della library VOD, fruiti da </a:t>
            </a:r>
            <a:r>
              <a:rPr lang="it-IT" sz="1458">
                <a:gradFill flip="none" rotWithShape="1">
                  <a:gsLst>
                    <a:gs pos="0">
                      <a:srgbClr val="FF9E00"/>
                    </a:gs>
                    <a:gs pos="100000">
                      <a:srgbClr val="0071FF"/>
                    </a:gs>
                    <a:gs pos="35000">
                      <a:srgbClr val="E10000"/>
                    </a:gs>
                    <a:gs pos="85000">
                      <a:srgbClr val="21429C"/>
                    </a:gs>
                    <a:gs pos="60000">
                      <a:srgbClr val="B5007D"/>
                    </a:gs>
                  </a:gsLst>
                  <a:lin ang="0" scaled="1"/>
                  <a:tileRect/>
                </a:gradFill>
                <a:latin typeface="+mj-lt"/>
                <a:ea typeface="+mj-ea"/>
              </a:rPr>
              <a:t>Big e Small Screen connessi</a:t>
            </a:r>
            <a:r>
              <a:rPr lang="it-IT" sz="1458">
                <a:latin typeface="Sky Text" panose="020B0506040202020204" pitchFamily="34" charset="0"/>
              </a:rPr>
              <a:t> in modalità </a:t>
            </a:r>
            <a:r>
              <a:rPr lang="it-IT" sz="1458">
                <a:gradFill flip="none" rotWithShape="1">
                  <a:gsLst>
                    <a:gs pos="0">
                      <a:srgbClr val="FF9E00"/>
                    </a:gs>
                    <a:gs pos="100000">
                      <a:srgbClr val="0071FF"/>
                    </a:gs>
                    <a:gs pos="35000">
                      <a:srgbClr val="E10000"/>
                    </a:gs>
                    <a:gs pos="85000">
                      <a:srgbClr val="21429C"/>
                    </a:gs>
                    <a:gs pos="60000">
                      <a:srgbClr val="B5007D"/>
                    </a:gs>
                  </a:gsLst>
                  <a:lin ang="0" scaled="1"/>
                  <a:tileRect/>
                </a:gradFill>
                <a:latin typeface="+mj-lt"/>
                <a:ea typeface="+mj-ea"/>
              </a:rPr>
              <a:t>PULL</a:t>
            </a:r>
          </a:p>
          <a:p>
            <a:pPr marL="0" indent="0">
              <a:buNone/>
            </a:pPr>
            <a:endParaRPr lang="it-IT" sz="521">
              <a:latin typeface="Sky Text" panose="020B0506040202020204" pitchFamily="34" charset="0"/>
            </a:endParaRPr>
          </a:p>
          <a:p>
            <a:pPr marL="630775" lvl="3" indent="0" defTabSz="1218938">
              <a:buNone/>
              <a:defRPr/>
            </a:pPr>
            <a:r>
              <a:rPr lang="it-IT">
                <a:solidFill>
                  <a:srgbClr val="333333"/>
                </a:solidFill>
                <a:latin typeface="Sky Text Medium" panose="020B0506040202020204" pitchFamily="34" charset="0"/>
              </a:rPr>
              <a:t>Piattaforma</a:t>
            </a:r>
            <a:r>
              <a:rPr lang="it-IT">
                <a:solidFill>
                  <a:srgbClr val="333333"/>
                </a:solidFill>
                <a:latin typeface="Sky Text" panose="020B0506040202020204" pitchFamily="34" charset="0"/>
              </a:rPr>
              <a:t>:  Glass, My Sky e Sky Q (connessi a internet) in modalità Pull VOD + VOD Sky Go + VOD NOW</a:t>
            </a:r>
          </a:p>
          <a:p>
            <a:pPr marL="630775" lvl="3" indent="0" defTabSz="1218938">
              <a:lnSpc>
                <a:spcPct val="200000"/>
              </a:lnSpc>
              <a:buNone/>
              <a:defRPr/>
            </a:pPr>
            <a:r>
              <a:rPr lang="it-IT">
                <a:solidFill>
                  <a:srgbClr val="333333"/>
                </a:solidFill>
                <a:latin typeface="Sky Text Medium" panose="020B0506040202020204" pitchFamily="34" charset="0"/>
              </a:rPr>
              <a:t>Break adv</a:t>
            </a:r>
            <a:r>
              <a:rPr lang="it-IT">
                <a:solidFill>
                  <a:srgbClr val="333333"/>
                </a:solidFill>
                <a:latin typeface="Sky Text" panose="020B0506040202020204" pitchFamily="34" charset="0"/>
              </a:rPr>
              <a:t>: spot random in Pre, Mid e Post Roll </a:t>
            </a:r>
            <a:endParaRPr lang="it-IT" kern="0">
              <a:solidFill>
                <a:srgbClr val="333333"/>
              </a:solidFill>
            </a:endParaRPr>
          </a:p>
          <a:p>
            <a:pPr marL="630775" lvl="3" indent="0" defTabSz="1218938">
              <a:lnSpc>
                <a:spcPct val="200000"/>
              </a:lnSpc>
              <a:buNone/>
              <a:defRPr/>
            </a:pPr>
            <a:r>
              <a:rPr lang="it-IT">
                <a:solidFill>
                  <a:srgbClr val="333333"/>
                </a:solidFill>
                <a:latin typeface="Sky Text Medium" panose="020B0506040202020204" pitchFamily="34" charset="0"/>
              </a:rPr>
              <a:t>Erogazione</a:t>
            </a:r>
            <a:r>
              <a:rPr lang="it-IT">
                <a:solidFill>
                  <a:srgbClr val="333333"/>
                </a:solidFill>
                <a:latin typeface="Sky Text" panose="020B0506040202020204" pitchFamily="34" charset="0"/>
              </a:rPr>
              <a:t>: </a:t>
            </a:r>
            <a:r>
              <a:rPr lang="it-IT" kern="0">
                <a:solidFill>
                  <a:srgbClr val="333333"/>
                </a:solidFill>
              </a:rPr>
              <a:t>Multi Spot</a:t>
            </a:r>
          </a:p>
          <a:p>
            <a:pPr marL="630775" lvl="3" indent="0" defTabSz="1218938">
              <a:lnSpc>
                <a:spcPct val="200000"/>
              </a:lnSpc>
              <a:buNone/>
              <a:defRPr/>
            </a:pPr>
            <a:r>
              <a:rPr lang="it-IT">
                <a:solidFill>
                  <a:srgbClr val="333333"/>
                </a:solidFill>
                <a:latin typeface="Sky Text Medium" panose="020B0506040202020204" pitchFamily="34" charset="0"/>
              </a:rPr>
              <a:t>Disponibilità</a:t>
            </a:r>
            <a:r>
              <a:rPr lang="it-IT">
                <a:solidFill>
                  <a:srgbClr val="333333"/>
                </a:solidFill>
                <a:latin typeface="Sky Text" panose="020B0506040202020204" pitchFamily="34" charset="0"/>
              </a:rPr>
              <a:t>: </a:t>
            </a:r>
            <a:r>
              <a:rPr lang="it-IT" kern="0">
                <a:solidFill>
                  <a:schemeClr val="tx1">
                    <a:lumMod val="50000"/>
                  </a:schemeClr>
                </a:solidFill>
                <a:latin typeface="Sky Text" panose="020B0506040202020204" pitchFamily="34" charset="0"/>
              </a:rPr>
              <a:t>clienti a rotazione</a:t>
            </a:r>
            <a:endParaRPr lang="it-IT" kern="0">
              <a:solidFill>
                <a:srgbClr val="FF0000"/>
              </a:solidFill>
              <a:latin typeface="Sky Text" panose="020B0506040202020204" pitchFamily="34" charset="0"/>
            </a:endParaRPr>
          </a:p>
        </p:txBody>
      </p:sp>
      <p:pic>
        <p:nvPicPr>
          <p:cNvPr id="36" name="Picture 11">
            <a:extLst>
              <a:ext uri="{FF2B5EF4-FFF2-40B4-BE49-F238E27FC236}">
                <a16:creationId xmlns:a16="http://schemas.microsoft.com/office/drawing/2014/main" id="{3D4863A8-C7A4-A12F-22C1-FDB8D0DA23D3}"/>
              </a:ext>
            </a:extLst>
          </p:cNvPr>
          <p:cNvPicPr>
            <a:picLocks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5753" y="1882342"/>
            <a:ext cx="124997" cy="4087389"/>
          </a:xfrm>
          <a:prstGeom prst="rect">
            <a:avLst/>
          </a:prstGeom>
        </p:spPr>
      </p:pic>
      <p:grpSp>
        <p:nvGrpSpPr>
          <p:cNvPr id="5" name="Gruppo 4">
            <a:extLst>
              <a:ext uri="{FF2B5EF4-FFF2-40B4-BE49-F238E27FC236}">
                <a16:creationId xmlns:a16="http://schemas.microsoft.com/office/drawing/2014/main" id="{1BB22F7D-0BD5-63A9-E35C-C49A7D499938}"/>
              </a:ext>
            </a:extLst>
          </p:cNvPr>
          <p:cNvGrpSpPr/>
          <p:nvPr/>
        </p:nvGrpSpPr>
        <p:grpSpPr>
          <a:xfrm>
            <a:off x="813783" y="3385179"/>
            <a:ext cx="305025" cy="1654537"/>
            <a:chOff x="766158" y="3125615"/>
            <a:chExt cx="305025" cy="1654537"/>
          </a:xfrm>
        </p:grpSpPr>
        <p:grpSp>
          <p:nvGrpSpPr>
            <p:cNvPr id="38" name="Gruppo 37">
              <a:extLst>
                <a:ext uri="{FF2B5EF4-FFF2-40B4-BE49-F238E27FC236}">
                  <a16:creationId xmlns:a16="http://schemas.microsoft.com/office/drawing/2014/main" id="{41CFFEED-E5BF-1B87-7975-B1D432D85FA4}"/>
                </a:ext>
              </a:extLst>
            </p:cNvPr>
            <p:cNvGrpSpPr/>
            <p:nvPr/>
          </p:nvGrpSpPr>
          <p:grpSpPr>
            <a:xfrm>
              <a:off x="766158" y="3125615"/>
              <a:ext cx="305025" cy="270562"/>
              <a:chOff x="640757" y="3058428"/>
              <a:chExt cx="471763" cy="486776"/>
            </a:xfrm>
          </p:grpSpPr>
          <p:pic>
            <p:nvPicPr>
              <p:cNvPr id="39" name="Picture 150">
                <a:extLst>
                  <a:ext uri="{FF2B5EF4-FFF2-40B4-BE49-F238E27FC236}">
                    <a16:creationId xmlns:a16="http://schemas.microsoft.com/office/drawing/2014/main" id="{D4F07192-0C89-5DC2-16B3-37E66D1F5D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40757" y="3058428"/>
                <a:ext cx="471763" cy="382652"/>
              </a:xfrm>
              <a:prstGeom prst="rect">
                <a:avLst/>
              </a:prstGeom>
            </p:spPr>
          </p:pic>
          <p:pic>
            <p:nvPicPr>
              <p:cNvPr id="40" name="Picture 142">
                <a:extLst>
                  <a:ext uri="{FF2B5EF4-FFF2-40B4-BE49-F238E27FC236}">
                    <a16:creationId xmlns:a16="http://schemas.microsoft.com/office/drawing/2014/main" id="{C56AF88E-EBDE-3B90-C49C-61CF1339AC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35383" y="3467810"/>
                <a:ext cx="282510" cy="77394"/>
              </a:xfrm>
              <a:prstGeom prst="rect">
                <a:avLst/>
              </a:prstGeom>
            </p:spPr>
          </p:pic>
        </p:grpSp>
        <p:pic>
          <p:nvPicPr>
            <p:cNvPr id="41" name="Picture 141">
              <a:extLst>
                <a:ext uri="{FF2B5EF4-FFF2-40B4-BE49-F238E27FC236}">
                  <a16:creationId xmlns:a16="http://schemas.microsoft.com/office/drawing/2014/main" id="{F25E24FE-B322-57BB-041A-4C4BB9AC547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6158" y="3625859"/>
              <a:ext cx="301636" cy="271131"/>
            </a:xfrm>
            <a:prstGeom prst="rect">
              <a:avLst/>
            </a:prstGeom>
          </p:spPr>
        </p:pic>
        <p:pic>
          <p:nvPicPr>
            <p:cNvPr id="42" name="Picture 143">
              <a:extLst>
                <a:ext uri="{FF2B5EF4-FFF2-40B4-BE49-F238E27FC236}">
                  <a16:creationId xmlns:a16="http://schemas.microsoft.com/office/drawing/2014/main" id="{CAFA11A0-F506-66DD-1F19-DCB8D83BBCD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8787" y="4068687"/>
              <a:ext cx="296377" cy="293221"/>
            </a:xfrm>
            <a:prstGeom prst="rect">
              <a:avLst/>
            </a:prstGeom>
          </p:spPr>
        </p:pic>
        <p:pic>
          <p:nvPicPr>
            <p:cNvPr id="44" name="Picture 115">
              <a:extLst>
                <a:ext uri="{FF2B5EF4-FFF2-40B4-BE49-F238E27FC236}">
                  <a16:creationId xmlns:a16="http://schemas.microsoft.com/office/drawing/2014/main" id="{C80E975A-3058-ECD8-F488-2B98711EFB1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7121" y="4513747"/>
              <a:ext cx="299707" cy="266405"/>
            </a:xfrm>
            <a:prstGeom prst="rect">
              <a:avLst/>
            </a:prstGeom>
          </p:spPr>
        </p:pic>
      </p:grp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8F332A7-ACBB-5AF2-88A6-38CA726ED5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53278" y="2331253"/>
            <a:ext cx="5347746" cy="2849455"/>
          </a:xfrm>
          <a:noFill/>
        </p:spPr>
        <p:txBody>
          <a:bodyPr/>
          <a:lstStyle/>
          <a:p>
            <a:pPr marL="0" indent="0">
              <a:buNone/>
            </a:pPr>
            <a:r>
              <a:rPr lang="it-IT" sz="3200"/>
              <a:t>Offerta Commerciale</a:t>
            </a:r>
          </a:p>
          <a:p>
            <a:pPr marL="0" indent="0">
              <a:buNone/>
            </a:pPr>
            <a:r>
              <a:rPr lang="it-IT" b="1"/>
              <a:t>Weekly </a:t>
            </a:r>
            <a:r>
              <a:rPr lang="it-IT">
                <a:solidFill>
                  <a:schemeClr val="tx1">
                    <a:lumMod val="50000"/>
                  </a:schemeClr>
                </a:solidFill>
              </a:rPr>
              <a:t>(dal 05/01 al 25/01)</a:t>
            </a:r>
          </a:p>
          <a:p>
            <a:pPr marL="0" indent="0">
              <a:buNone/>
            </a:pPr>
            <a:endParaRPr lang="it-IT" sz="417">
              <a:solidFill>
                <a:srgbClr val="FF7800"/>
              </a:solidFill>
            </a:endParaRPr>
          </a:p>
          <a:p>
            <a:pPr marL="0" indent="0">
              <a:buNone/>
            </a:pPr>
            <a:r>
              <a:rPr lang="it-IT" sz="2083">
                <a:solidFill>
                  <a:srgbClr val="FF7800"/>
                </a:solidFill>
              </a:rPr>
              <a:t>Multi Spot </a:t>
            </a:r>
          </a:p>
          <a:p>
            <a:pPr marL="0" indent="0">
              <a:buNone/>
            </a:pPr>
            <a:r>
              <a:rPr lang="it-IT" sz="2083"/>
              <a:t>Spot 30’’ (max 30’’)</a:t>
            </a:r>
            <a:endParaRPr lang="it-IT" sz="2083">
              <a:solidFill>
                <a:srgbClr val="FF7800"/>
              </a:solidFill>
              <a:latin typeface="+mj-lt"/>
            </a:endParaRPr>
          </a:p>
          <a:p>
            <a:pPr marL="0" indent="0">
              <a:buNone/>
            </a:pPr>
            <a:r>
              <a:rPr lang="it-IT" sz="3333"/>
              <a:t>€</a:t>
            </a:r>
            <a:r>
              <a:rPr lang="it-IT" sz="5000">
                <a:latin typeface="Sky Text Medium"/>
              </a:rPr>
              <a:t>10</a:t>
            </a:r>
            <a:r>
              <a:rPr lang="it-IT" sz="3333">
                <a:latin typeface="Sky Text Medium"/>
              </a:rPr>
              <a:t>.000 </a:t>
            </a:r>
            <a:r>
              <a:rPr lang="it-IT" sz="2500"/>
              <a:t>lordo c.a.</a:t>
            </a:r>
            <a:endParaRPr lang="it-IT" sz="3021">
              <a:solidFill>
                <a:srgbClr val="FF7800"/>
              </a:solidFill>
            </a:endParaRPr>
          </a:p>
        </p:txBody>
      </p:sp>
      <p:pic>
        <p:nvPicPr>
          <p:cNvPr id="48" name="Picture 4" descr="Sky Go Installer | Sky.com">
            <a:extLst>
              <a:ext uri="{FF2B5EF4-FFF2-40B4-BE49-F238E27FC236}">
                <a16:creationId xmlns:a16="http://schemas.microsoft.com/office/drawing/2014/main" id="{8A96C25F-3F1E-EF5D-27CC-B41A0A5927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2220" y="801781"/>
            <a:ext cx="2126407" cy="1476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9" name="Gruppo 48">
            <a:extLst>
              <a:ext uri="{FF2B5EF4-FFF2-40B4-BE49-F238E27FC236}">
                <a16:creationId xmlns:a16="http://schemas.microsoft.com/office/drawing/2014/main" id="{1F49D6CE-68BF-2237-D25F-88D82FA3A6B2}"/>
              </a:ext>
            </a:extLst>
          </p:cNvPr>
          <p:cNvGrpSpPr>
            <a:grpSpLocks noChangeAspect="1"/>
          </p:cNvGrpSpPr>
          <p:nvPr/>
        </p:nvGrpSpPr>
        <p:grpSpPr>
          <a:xfrm>
            <a:off x="5188920" y="576412"/>
            <a:ext cx="1914017" cy="1453624"/>
            <a:chOff x="2020813" y="4085383"/>
            <a:chExt cx="2920934" cy="2369504"/>
          </a:xfrm>
        </p:grpSpPr>
        <p:pic>
          <p:nvPicPr>
            <p:cNvPr id="50" name="Picture 2" descr="https://discoverydam.sky.it/mam/resources/media?id=1755831&amp;expires=1615461291485&amp;signature=ceg5%2F%2B488WOlpaq1gAeRzkiyZDw%3D%0D%0A&amp;fileName=&amp;download=">
              <a:extLst>
                <a:ext uri="{FF2B5EF4-FFF2-40B4-BE49-F238E27FC236}">
                  <a16:creationId xmlns:a16="http://schemas.microsoft.com/office/drawing/2014/main" id="{79E97AFF-0028-7821-0386-459DCDA2FB3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84" b="21596"/>
            <a:stretch/>
          </p:blipFill>
          <p:spPr bwMode="auto">
            <a:xfrm flipH="1">
              <a:off x="2438522" y="4255008"/>
              <a:ext cx="2503225" cy="21998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Picture 12" descr="Risultati immagini per on demand sky png">
              <a:extLst>
                <a:ext uri="{FF2B5EF4-FFF2-40B4-BE49-F238E27FC236}">
                  <a16:creationId xmlns:a16="http://schemas.microsoft.com/office/drawing/2014/main" id="{6DEE9576-6792-1C29-89CD-1FA12BBC01F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28581"/>
            <a:stretch/>
          </p:blipFill>
          <p:spPr bwMode="auto">
            <a:xfrm>
              <a:off x="2020813" y="4085383"/>
              <a:ext cx="1376243" cy="7076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2" name="Segno di addizione 51">
            <a:extLst>
              <a:ext uri="{FF2B5EF4-FFF2-40B4-BE49-F238E27FC236}">
                <a16:creationId xmlns:a16="http://schemas.microsoft.com/office/drawing/2014/main" id="{A9FBFD81-6308-7097-3520-26CEDE1C52D5}"/>
              </a:ext>
            </a:extLst>
          </p:cNvPr>
          <p:cNvSpPr>
            <a:spLocks noChangeAspect="1"/>
          </p:cNvSpPr>
          <p:nvPr/>
        </p:nvSpPr>
        <p:spPr>
          <a:xfrm>
            <a:off x="7192035" y="1172533"/>
            <a:ext cx="430185" cy="430185"/>
          </a:xfrm>
          <a:prstGeom prst="mathPlus">
            <a:avLst>
              <a:gd name="adj1" fmla="val 13579"/>
            </a:avLst>
          </a:prstGeom>
          <a:gradFill>
            <a:gsLst>
              <a:gs pos="0">
                <a:srgbClr val="FF9E00"/>
              </a:gs>
              <a:gs pos="100000">
                <a:srgbClr val="0071FF"/>
              </a:gs>
              <a:gs pos="35000">
                <a:srgbClr val="E10000"/>
              </a:gs>
              <a:gs pos="85000">
                <a:srgbClr val="21429C"/>
              </a:gs>
              <a:gs pos="60000">
                <a:srgbClr val="B5007D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3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ky Text"/>
              <a:ea typeface="+mn-ea"/>
              <a:cs typeface="+mn-cs"/>
            </a:endParaRPr>
          </a:p>
        </p:txBody>
      </p:sp>
      <p:sp>
        <p:nvSpPr>
          <p:cNvPr id="24" name="Segnaposto testo 3">
            <a:extLst>
              <a:ext uri="{FF2B5EF4-FFF2-40B4-BE49-F238E27FC236}">
                <a16:creationId xmlns:a16="http://schemas.microsoft.com/office/drawing/2014/main" id="{A62CE99E-FCD5-3749-FB11-CD4F7D748359}"/>
              </a:ext>
            </a:extLst>
          </p:cNvPr>
          <p:cNvSpPr txBox="1">
            <a:spLocks/>
          </p:cNvSpPr>
          <p:nvPr/>
        </p:nvSpPr>
        <p:spPr>
          <a:xfrm>
            <a:off x="621751" y="1034430"/>
            <a:ext cx="9883478" cy="43631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1170432" rtl="0" eaLnBrk="1" latinLnBrk="0" hangingPunct="1">
              <a:spcBef>
                <a:spcPts val="768"/>
              </a:spcBef>
              <a:buClr>
                <a:srgbClr val="0644A1"/>
              </a:buClr>
              <a:buFont typeface="Arial" pitchFamily="34" charset="0"/>
              <a:buNone/>
              <a:defRPr sz="11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68000" indent="-216000" algn="l" defTabSz="1170432" rtl="0" eaLnBrk="1" latinLnBrk="0" hangingPunct="1">
              <a:spcBef>
                <a:spcPts val="600"/>
              </a:spcBef>
              <a:buClr>
                <a:srgbClr val="0644A1"/>
              </a:buClr>
              <a:buFont typeface="Arial" pitchFamily="34" charset="0"/>
              <a:buChar char="–"/>
              <a:tabLst/>
              <a:defRPr sz="1600" kern="1200">
                <a:solidFill>
                  <a:srgbClr val="323232"/>
                </a:solidFill>
                <a:latin typeface="+mn-lt"/>
                <a:ea typeface="+mn-ea"/>
                <a:cs typeface="+mn-cs"/>
              </a:defRPr>
            </a:lvl2pPr>
            <a:lvl3pPr marL="640800" indent="-172800" algn="l" defTabSz="1170432" rtl="0" eaLnBrk="1" latinLnBrk="0" hangingPunct="1">
              <a:spcBef>
                <a:spcPts val="600"/>
              </a:spcBef>
              <a:buClr>
                <a:srgbClr val="0644A1"/>
              </a:buClr>
              <a:buFont typeface="Lucida Grande"/>
              <a:buChar char="­"/>
              <a:tabLst/>
              <a:defRPr sz="1400" kern="1200">
                <a:solidFill>
                  <a:srgbClr val="323232"/>
                </a:solidFill>
                <a:latin typeface="+mn-lt"/>
                <a:ea typeface="+mn-ea"/>
                <a:cs typeface="+mn-cs"/>
              </a:defRPr>
            </a:lvl3pPr>
            <a:lvl4pPr marL="835200" indent="-179388" algn="l" defTabSz="1170432" rtl="0" eaLnBrk="1" latinLnBrk="0" hangingPunct="1">
              <a:spcBef>
                <a:spcPts val="600"/>
              </a:spcBef>
              <a:buClr>
                <a:srgbClr val="0644A1"/>
              </a:buClr>
              <a:buFont typeface="Arial" pitchFamily="34" charset="0"/>
              <a:buChar char="–"/>
              <a:tabLst/>
              <a:defRPr sz="1200" kern="1200">
                <a:solidFill>
                  <a:srgbClr val="323232"/>
                </a:solidFill>
                <a:latin typeface="+mn-lt"/>
                <a:ea typeface="+mn-ea"/>
                <a:cs typeface="+mn-cs"/>
              </a:defRPr>
            </a:lvl4pPr>
            <a:lvl5pPr marL="2633472" indent="-292608" algn="l" defTabSz="1170432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3218688" indent="-292608" algn="l" defTabSz="11704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03904" indent="-292608" algn="l" defTabSz="11704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89120" indent="-292608" algn="l" defTabSz="11704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974336" indent="-292608" algn="l" defTabSz="11704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9122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644A1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it-IT" sz="2083" b="0" i="0" u="none" strike="noStrike" kern="1200" cap="none" spc="0" normalizeH="0" baseline="0" noProof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Sky Text Medium"/>
                <a:ea typeface="+mn-ea"/>
                <a:cs typeface="+mn-cs"/>
              </a:rPr>
              <a:t>Weekly</a:t>
            </a:r>
          </a:p>
        </p:txBody>
      </p:sp>
      <p:pic>
        <p:nvPicPr>
          <p:cNvPr id="9" name="Immagine 8" descr="Immagine che contiene testo, clipart&#10;&#10;Descrizione generata automaticamente">
            <a:extLst>
              <a:ext uri="{FF2B5EF4-FFF2-40B4-BE49-F238E27FC236}">
                <a16:creationId xmlns:a16="http://schemas.microsoft.com/office/drawing/2014/main" id="{BBF86B41-B33C-471F-F423-4D0BFFC237C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099" y="3184161"/>
            <a:ext cx="2241802" cy="489677"/>
          </a:xfrm>
          <a:prstGeom prst="rect">
            <a:avLst/>
          </a:prstGeom>
        </p:spPr>
      </p:pic>
      <p:pic>
        <p:nvPicPr>
          <p:cNvPr id="7" name="Picture 8" descr="I delitti del BarLume&quot;, l'ottava stagione in chiaro su Tv8 | TV Sorrisi e  Canzoni">
            <a:extLst>
              <a:ext uri="{FF2B5EF4-FFF2-40B4-BE49-F238E27FC236}">
                <a16:creationId xmlns:a16="http://schemas.microsoft.com/office/drawing/2014/main" id="{D8122FB0-07D4-0B07-7EBA-6465A43FE7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66" r="42249"/>
          <a:stretch/>
        </p:blipFill>
        <p:spPr bwMode="auto">
          <a:xfrm>
            <a:off x="9553536" y="-2171"/>
            <a:ext cx="264395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egnaposto testo 4">
            <a:extLst>
              <a:ext uri="{FF2B5EF4-FFF2-40B4-BE49-F238E27FC236}">
                <a16:creationId xmlns:a16="http://schemas.microsoft.com/office/drawing/2014/main" id="{786B315D-4723-AE57-DE93-1594333CD6F8}"/>
              </a:ext>
            </a:extLst>
          </p:cNvPr>
          <p:cNvSpPr txBox="1">
            <a:spLocks/>
          </p:cNvSpPr>
          <p:nvPr/>
        </p:nvSpPr>
        <p:spPr>
          <a:xfrm>
            <a:off x="621753" y="5828838"/>
            <a:ext cx="8764084" cy="798901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b">
            <a:noAutofit/>
          </a:bodyPr>
          <a:lstStyle>
            <a:lvl1pPr marL="0" indent="0" algn="l" defTabSz="1170432" rtl="0" eaLnBrk="1" latinLnBrk="0" hangingPunct="1">
              <a:spcBef>
                <a:spcPts val="768"/>
              </a:spcBef>
              <a:buClr>
                <a:srgbClr val="0644A1"/>
              </a:buClr>
              <a:buFont typeface="Arial" pitchFamily="34" charset="0"/>
              <a:buNone/>
              <a:defRPr sz="9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68000" indent="-216000" algn="l" defTabSz="1170432" rtl="0" eaLnBrk="1" latinLnBrk="0" hangingPunct="1">
              <a:spcBef>
                <a:spcPts val="600"/>
              </a:spcBef>
              <a:buClr>
                <a:srgbClr val="0644A1"/>
              </a:buClr>
              <a:buFont typeface="Arial" pitchFamily="34" charset="0"/>
              <a:buChar char="–"/>
              <a:tabLst/>
              <a:defRPr sz="1600" kern="1200">
                <a:solidFill>
                  <a:srgbClr val="323232"/>
                </a:solidFill>
                <a:latin typeface="+mn-lt"/>
                <a:ea typeface="+mn-ea"/>
                <a:cs typeface="+mn-cs"/>
              </a:defRPr>
            </a:lvl2pPr>
            <a:lvl3pPr marL="640800" indent="-172800" algn="l" defTabSz="1170432" rtl="0" eaLnBrk="1" latinLnBrk="0" hangingPunct="1">
              <a:spcBef>
                <a:spcPts val="600"/>
              </a:spcBef>
              <a:buClr>
                <a:srgbClr val="0644A1"/>
              </a:buClr>
              <a:buFont typeface="Lucida Grande"/>
              <a:buChar char="­"/>
              <a:tabLst/>
              <a:defRPr sz="1400" kern="1200">
                <a:solidFill>
                  <a:srgbClr val="323232"/>
                </a:solidFill>
                <a:latin typeface="+mn-lt"/>
                <a:ea typeface="+mn-ea"/>
                <a:cs typeface="+mn-cs"/>
              </a:defRPr>
            </a:lvl3pPr>
            <a:lvl4pPr marL="835200" indent="-179388" algn="l" defTabSz="1170432" rtl="0" eaLnBrk="1" latinLnBrk="0" hangingPunct="1">
              <a:spcBef>
                <a:spcPts val="600"/>
              </a:spcBef>
              <a:buClr>
                <a:srgbClr val="0644A1"/>
              </a:buClr>
              <a:buFont typeface="Arial" pitchFamily="34" charset="0"/>
              <a:buChar char="–"/>
              <a:tabLst/>
              <a:defRPr sz="1200" kern="1200">
                <a:solidFill>
                  <a:srgbClr val="323232"/>
                </a:solidFill>
                <a:latin typeface="+mn-lt"/>
                <a:ea typeface="+mn-ea"/>
                <a:cs typeface="+mn-cs"/>
              </a:defRPr>
            </a:lvl4pPr>
            <a:lvl5pPr marL="2633472" indent="-292608" algn="l" defTabSz="1170432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3218688" indent="-292608" algn="l" defTabSz="11704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03904" indent="-292608" algn="l" defTabSz="11704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89120" indent="-292608" algn="l" defTabSz="11704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974336" indent="-292608" algn="l" defTabSz="11704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8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44A1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it-IT" sz="937" b="1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Sky Text Medium"/>
                <a:ea typeface="+mn-ea"/>
                <a:cs typeface="+mn-cs"/>
              </a:rPr>
              <a:t>NOTE</a:t>
            </a:r>
          </a:p>
          <a:p>
            <a:pPr marL="0" marR="0" lvl="0" indent="0" algn="l" defTabSz="11704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44A1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it-IT" sz="937" b="1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Sky Text Medium"/>
                <a:ea typeface="+mn-ea"/>
                <a:cs typeface="+mn-cs"/>
              </a:rPr>
              <a:t> </a:t>
            </a:r>
            <a:r>
              <a:rPr kumimoji="0" lang="it-IT" sz="937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Sky Text"/>
                <a:ea typeface="+mn-ea"/>
                <a:cs typeface="+mn-cs"/>
              </a:rPr>
              <a:t>Consegna materiale e caricamento: 5 gg dalla data di partenza della campagna</a:t>
            </a:r>
          </a:p>
          <a:p>
            <a:pPr marL="171450" marR="0" lvl="0" indent="-171450" algn="l" defTabSz="11704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44A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937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Sky Text"/>
                <a:ea typeface="+mn-ea"/>
                <a:cs typeface="+mn-cs"/>
              </a:rPr>
              <a:t>BIG SCREEN: è possibile garantire la prima posizione all’interno del break ( First in break position) applicando al listino del pack desiderato un sovrapprezzo del +15% | PRE ROLL fast </a:t>
            </a:r>
            <a:r>
              <a:rPr kumimoji="0" lang="it-IT" sz="937" b="0" i="0" u="none" strike="noStrike" kern="1200" cap="none" spc="0" normalizeH="0" baseline="0" noProof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Sky Text"/>
                <a:ea typeface="+mn-ea"/>
                <a:cs typeface="+mn-cs"/>
              </a:rPr>
              <a:t>forward</a:t>
            </a:r>
            <a:r>
              <a:rPr kumimoji="0" lang="it-IT" sz="937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Sky Text"/>
                <a:ea typeface="+mn-ea"/>
                <a:cs typeface="+mn-cs"/>
              </a:rPr>
              <a:t> su Glass, no skip su Sky Q, My Sky e NOW; MID e POST ROLL no skip su My Sky, in fast </a:t>
            </a:r>
            <a:r>
              <a:rPr kumimoji="0" lang="it-IT" sz="937" b="0" i="0" u="none" strike="noStrike" kern="1200" cap="none" spc="0" normalizeH="0" baseline="0" noProof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Sky Text"/>
                <a:ea typeface="+mn-ea"/>
                <a:cs typeface="+mn-cs"/>
              </a:rPr>
              <a:t>forward</a:t>
            </a:r>
            <a:r>
              <a:rPr kumimoji="0" lang="it-IT" sz="937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Sky Text"/>
                <a:ea typeface="+mn-ea"/>
                <a:cs typeface="+mn-cs"/>
              </a:rPr>
              <a:t> su Sky Q e Glass, non presenti su NOW. Contenuti in 4K e su decoder One Puck esclusi dall’erogazione adv | Sui </a:t>
            </a:r>
            <a:r>
              <a:rPr kumimoji="0" lang="it-IT" sz="937" b="0" i="0" u="none" strike="noStrike" kern="1200" cap="none" spc="0" normalizeH="0" baseline="0" noProof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Sky Text"/>
                <a:ea typeface="+mn-ea"/>
                <a:cs typeface="+mn-cs"/>
              </a:rPr>
              <a:t>secondaggi</a:t>
            </a:r>
            <a:r>
              <a:rPr kumimoji="0" lang="it-IT" sz="937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Sky Text"/>
                <a:ea typeface="+mn-ea"/>
                <a:cs typeface="+mn-cs"/>
              </a:rPr>
              <a:t> &lt;30’’ </a:t>
            </a:r>
            <a:r>
              <a:rPr kumimoji="0" lang="it-IT" sz="937" b="1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Sky Text"/>
                <a:ea typeface="+mn-ea"/>
                <a:cs typeface="+mn-cs"/>
              </a:rPr>
              <a:t>NON</a:t>
            </a:r>
            <a:r>
              <a:rPr kumimoji="0" lang="it-IT" sz="937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Sky Text"/>
                <a:ea typeface="+mn-ea"/>
                <a:cs typeface="+mn-cs"/>
              </a:rPr>
              <a:t> si applica la scala sconto.</a:t>
            </a:r>
          </a:p>
          <a:p>
            <a:pPr marL="171450" marR="0" lvl="0" indent="-171450" algn="l" defTabSz="11704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44A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937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Sky Text"/>
                <a:ea typeface="+mn-ea"/>
                <a:cs typeface="+mn-cs"/>
              </a:rPr>
              <a:t>SMALL SCREEN: Spot skip dopo 15’’ su </a:t>
            </a:r>
            <a:r>
              <a:rPr kumimoji="0" lang="it-IT" sz="937" b="0" i="0" u="none" strike="noStrike" kern="1200" cap="none" spc="0" normalizeH="0" baseline="0" noProof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Sky Text"/>
                <a:ea typeface="+mn-ea"/>
                <a:cs typeface="+mn-cs"/>
              </a:rPr>
              <a:t>SkyGo</a:t>
            </a:r>
            <a:r>
              <a:rPr kumimoji="0" lang="it-IT" sz="937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Sky Text"/>
                <a:ea typeface="+mn-ea"/>
                <a:cs typeface="+mn-cs"/>
              </a:rPr>
              <a:t>; no skip su NOW | eventuali riallocazioni delle views sulla parte di BIG SCREEN non impatteranno sul prezzo del pack | Sui </a:t>
            </a:r>
            <a:r>
              <a:rPr lang="it-IT" sz="937">
                <a:solidFill>
                  <a:srgbClr val="333333"/>
                </a:solidFill>
                <a:latin typeface="Sky Text"/>
              </a:rPr>
              <a:t>se</a:t>
            </a:r>
            <a:r>
              <a:rPr kumimoji="0" lang="it-IT" sz="937" b="0" i="0" u="none" strike="noStrike" kern="1200" cap="none" spc="0" normalizeH="0" baseline="0" noProof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Sky Text"/>
                <a:ea typeface="+mn-ea"/>
                <a:cs typeface="+mn-cs"/>
              </a:rPr>
              <a:t>condaggi</a:t>
            </a:r>
            <a:r>
              <a:rPr kumimoji="0" lang="it-IT" sz="937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Sky Text"/>
                <a:ea typeface="+mn-ea"/>
                <a:cs typeface="+mn-cs"/>
              </a:rPr>
              <a:t> &lt;30’’ </a:t>
            </a:r>
            <a:r>
              <a:rPr kumimoji="0" lang="it-IT" sz="937" b="1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Sky Text"/>
                <a:ea typeface="+mn-ea"/>
                <a:cs typeface="+mn-cs"/>
              </a:rPr>
              <a:t>NON</a:t>
            </a:r>
            <a:r>
              <a:rPr kumimoji="0" lang="it-IT" sz="937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Sky Text"/>
                <a:ea typeface="+mn-ea"/>
                <a:cs typeface="+mn-cs"/>
              </a:rPr>
              <a:t> si applica la scala sconto</a:t>
            </a:r>
          </a:p>
        </p:txBody>
      </p:sp>
    </p:spTree>
    <p:extLst>
      <p:ext uri="{BB962C8B-B14F-4D97-AF65-F5344CB8AC3E}">
        <p14:creationId xmlns:p14="http://schemas.microsoft.com/office/powerpoint/2010/main" val="4064418102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8">
            <a:extLst>
              <a:ext uri="{FF2B5EF4-FFF2-40B4-BE49-F238E27FC236}">
                <a16:creationId xmlns:a16="http://schemas.microsoft.com/office/drawing/2014/main" id="{BF6197ED-96DB-E986-BB46-DA19398D5615}"/>
              </a:ext>
            </a:extLst>
          </p:cNvPr>
          <p:cNvSpPr/>
          <p:nvPr/>
        </p:nvSpPr>
        <p:spPr>
          <a:xfrm rot="5400000">
            <a:off x="7446349" y="2112350"/>
            <a:ext cx="6858001" cy="2633301"/>
          </a:xfrm>
          <a:prstGeom prst="rect">
            <a:avLst/>
          </a:prstGeom>
          <a:gradFill>
            <a:gsLst>
              <a:gs pos="0">
                <a:srgbClr val="FF9E00"/>
              </a:gs>
              <a:gs pos="100000">
                <a:srgbClr val="0071FF"/>
              </a:gs>
              <a:gs pos="35000">
                <a:srgbClr val="E10000"/>
              </a:gs>
              <a:gs pos="85000">
                <a:srgbClr val="21429C"/>
              </a:gs>
              <a:gs pos="60000">
                <a:srgbClr val="B5007D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ky Text"/>
              <a:ea typeface="+mn-ea"/>
              <a:cs typeface="+mn-cs"/>
            </a:endParaRPr>
          </a:p>
        </p:txBody>
      </p:sp>
      <p:sp>
        <p:nvSpPr>
          <p:cNvPr id="5" name="Tito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Offerta DIGITAL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621754" y="1051949"/>
            <a:ext cx="7288180" cy="380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7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ky Text Medium" panose="020B0506040202020204" pitchFamily="34" charset="0"/>
                <a:ea typeface="+mn-ea"/>
                <a:cs typeface="+mn-cs"/>
              </a:rPr>
              <a:t>Weekly</a:t>
            </a:r>
            <a:endParaRPr kumimoji="0" lang="it-IT" sz="1875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ky Text Medium" panose="020B0506040202020204" pitchFamily="34" charset="0"/>
              <a:ea typeface="+mn-ea"/>
              <a:cs typeface="+mn-cs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387F9481-2BEE-45A7-A8D7-550581355B05}"/>
              </a:ext>
            </a:extLst>
          </p:cNvPr>
          <p:cNvSpPr txBox="1"/>
          <p:nvPr/>
        </p:nvSpPr>
        <p:spPr>
          <a:xfrm>
            <a:off x="594881" y="2077304"/>
            <a:ext cx="4767907" cy="3960339"/>
          </a:xfrm>
          <a:prstGeom prst="rect">
            <a:avLst/>
          </a:prstGeom>
          <a:noFill/>
        </p:spPr>
        <p:txBody>
          <a:bodyPr wrap="square" lIns="91399" tIns="45700" rIns="91399" bIns="45700" rtlCol="0">
            <a:spAutoFit/>
          </a:bodyPr>
          <a:lstStyle/>
          <a:p>
            <a:pPr marL="0" marR="0" lvl="0" indent="0" algn="l" defTabSz="12186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Sky Text Medium" panose="020B0506040202020204" pitchFamily="34" charset="0"/>
                <a:ea typeface="+mn-ea"/>
                <a:cs typeface="+mn-cs"/>
              </a:rPr>
              <a:t>770 k </a:t>
            </a:r>
            <a:r>
              <a:rPr kumimoji="0" lang="it-IT" sz="25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Sky Text Medium" panose="020B0506040202020204" pitchFamily="34" charset="0"/>
                <a:ea typeface="+mn-ea"/>
                <a:cs typeface="+mn-cs"/>
              </a:rPr>
              <a:t>impression</a:t>
            </a:r>
            <a:r>
              <a:rPr kumimoji="0" lang="it-IT" sz="25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Sky Text Medium" panose="020B0506040202020204" pitchFamily="34" charset="0"/>
                <a:ea typeface="+mn-ea"/>
                <a:cs typeface="+mn-cs"/>
              </a:rPr>
              <a:t> stimate </a:t>
            </a:r>
            <a:br>
              <a:rPr kumimoji="0" lang="it-IT" sz="1458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Sky Text"/>
                <a:ea typeface="+mn-ea"/>
                <a:cs typeface="+mn-cs"/>
              </a:rPr>
            </a:br>
            <a:endParaRPr kumimoji="0" lang="it-IT" sz="1042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Sky Text"/>
              <a:ea typeface="+mn-ea"/>
              <a:cs typeface="+mn-cs"/>
            </a:endParaRPr>
          </a:p>
          <a:p>
            <a:pPr marL="0" marR="0" lvl="0" indent="0" algn="l" defTabSz="12186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312" b="0" i="1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Sky Text"/>
              <a:ea typeface="+mn-ea"/>
              <a:cs typeface="+mn-cs"/>
            </a:endParaRPr>
          </a:p>
          <a:p>
            <a:pPr marL="228495" marR="0" lvl="0" indent="-228495" algn="l" defTabSz="1218632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458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Sky Text"/>
                <a:ea typeface="+mn-ea"/>
                <a:cs typeface="+mn-cs"/>
              </a:rPr>
              <a:t>Piattaforma: </a:t>
            </a:r>
            <a:r>
              <a:rPr kumimoji="0" lang="it-IT" sz="1458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Sky Text"/>
                <a:ea typeface="+mn-ea"/>
                <a:cs typeface="+mn-cs"/>
              </a:rPr>
              <a:t>SkyTG24 | Rubrica Spettacolo; Sky Digital Network</a:t>
            </a:r>
          </a:p>
          <a:p>
            <a:pPr marL="228495" marR="0" lvl="0" indent="-228495" algn="l" defTabSz="1218632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458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Sky Text"/>
                <a:ea typeface="+mn-ea"/>
                <a:cs typeface="+mn-cs"/>
              </a:rPr>
              <a:t>Contenuto: </a:t>
            </a:r>
            <a:r>
              <a:rPr kumimoji="0" lang="it-IT" sz="1458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Sky Text" panose="020B0506040202020204" pitchFamily="34" charset="0"/>
                <a:ea typeface="+mn-ea"/>
                <a:cs typeface="+mn-cs"/>
              </a:rPr>
              <a:t>I delitti del Barlume + ROS Sezione Spettacolo</a:t>
            </a:r>
          </a:p>
          <a:p>
            <a:pPr marL="0" marR="0" lvl="0" indent="0" algn="l" defTabSz="1218632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417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Sky Text"/>
              <a:ea typeface="+mn-ea"/>
              <a:cs typeface="+mn-cs"/>
            </a:endParaRPr>
          </a:p>
          <a:p>
            <a:pPr marL="228495" marR="0" lvl="0" indent="-228495" algn="l" defTabSz="1218632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458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Sky Text"/>
                <a:ea typeface="+mn-ea"/>
                <a:cs typeface="+mn-cs"/>
              </a:rPr>
              <a:t>Formato: </a:t>
            </a:r>
            <a:r>
              <a:rPr kumimoji="0" lang="sv-SE" sz="1458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Sky Text"/>
                <a:ea typeface="+mn-ea"/>
                <a:cs typeface="+mn-cs"/>
              </a:rPr>
              <a:t>Desktop: Pre Roll, Skin o 728 x 90, 300x250</a:t>
            </a:r>
          </a:p>
          <a:p>
            <a:pPr marL="457021" marR="0" lvl="1" indent="0" algn="l" defTabSz="1218632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58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Sky Text"/>
                <a:ea typeface="+mn-ea"/>
                <a:cs typeface="+mn-cs"/>
              </a:rPr>
              <a:t>               Mobile: </a:t>
            </a:r>
            <a:r>
              <a:rPr kumimoji="0" lang="it-IT" sz="1458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Sky Text"/>
                <a:ea typeface="+mn-ea"/>
                <a:cs typeface="+mn-cs"/>
              </a:rPr>
              <a:t>Pre</a:t>
            </a:r>
            <a:r>
              <a:rPr kumimoji="0" lang="it-IT" sz="1458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Sky Text"/>
                <a:ea typeface="+mn-ea"/>
                <a:cs typeface="+mn-cs"/>
              </a:rPr>
              <a:t> Roll, 320 x 50 o 320x100, </a:t>
            </a:r>
            <a:r>
              <a:rPr kumimoji="0" lang="sv-SE" sz="1458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Sky Text"/>
                <a:ea typeface="+mn-ea"/>
                <a:cs typeface="+mn-cs"/>
              </a:rPr>
              <a:t>300x250</a:t>
            </a:r>
          </a:p>
          <a:p>
            <a:pPr marL="228495" marR="0" lvl="0" indent="-228495" algn="l" defTabSz="1218632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it-IT" sz="625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Sky Text"/>
              <a:ea typeface="+mn-ea"/>
              <a:cs typeface="+mn-cs"/>
            </a:endParaRPr>
          </a:p>
          <a:p>
            <a:pPr marL="228495" marR="0" lvl="0" indent="-228495" algn="l" defTabSz="1218632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458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Sky Text"/>
                <a:ea typeface="+mn-ea"/>
                <a:cs typeface="+mn-cs"/>
              </a:rPr>
              <a:t>Disponibilità: </a:t>
            </a:r>
            <a:r>
              <a:rPr kumimoji="0" lang="it-IT" sz="1458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Sky Text"/>
                <a:ea typeface="+mn-ea"/>
                <a:cs typeface="+mn-cs"/>
              </a:rPr>
              <a:t>2 clienti</a:t>
            </a:r>
            <a:endParaRPr kumimoji="0" lang="it-IT" sz="1042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Sky Text"/>
              <a:ea typeface="+mn-ea"/>
              <a:cs typeface="+mn-cs"/>
            </a:endParaRPr>
          </a:p>
          <a:p>
            <a:pPr marL="228495" marR="0" lvl="0" indent="-228495" algn="l" defTabSz="1218632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458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Sky Text"/>
                <a:ea typeface="+mn-ea"/>
                <a:cs typeface="+mn-cs"/>
              </a:rPr>
              <a:t>Periodo: </a:t>
            </a:r>
            <a:r>
              <a:rPr kumimoji="0" lang="it-IT" sz="1458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Sky Text"/>
                <a:ea typeface="+mn-ea"/>
                <a:cs typeface="+mn-cs"/>
              </a:rPr>
              <a:t>una settimana all’interno del periodo di programmazione</a:t>
            </a:r>
          </a:p>
        </p:txBody>
      </p: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CF238719-83B6-4E86-A150-DC4AF3E35D5C}"/>
              </a:ext>
            </a:extLst>
          </p:cNvPr>
          <p:cNvCxnSpPr/>
          <p:nvPr/>
        </p:nvCxnSpPr>
        <p:spPr>
          <a:xfrm>
            <a:off x="5397379" y="1884481"/>
            <a:ext cx="0" cy="3857470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D20D8D58-9B40-4627-A0E2-9ED2CBFDA1C3}"/>
              </a:ext>
            </a:extLst>
          </p:cNvPr>
          <p:cNvGrpSpPr/>
          <p:nvPr/>
        </p:nvGrpSpPr>
        <p:grpSpPr>
          <a:xfrm>
            <a:off x="5646618" y="3247444"/>
            <a:ext cx="3912080" cy="2620096"/>
            <a:chOff x="5268659" y="2728405"/>
            <a:chExt cx="3899044" cy="1965221"/>
          </a:xfrm>
        </p:grpSpPr>
        <p:sp>
          <p:nvSpPr>
            <p:cNvPr id="13" name="Segnaposto testo 2">
              <a:extLst>
                <a:ext uri="{FF2B5EF4-FFF2-40B4-BE49-F238E27FC236}">
                  <a16:creationId xmlns:a16="http://schemas.microsoft.com/office/drawing/2014/main" id="{0389DD4B-B9E3-44AE-AFED-9E8A2D82D5F5}"/>
                </a:ext>
              </a:extLst>
            </p:cNvPr>
            <p:cNvSpPr txBox="1">
              <a:spLocks/>
            </p:cNvSpPr>
            <p:nvPr/>
          </p:nvSpPr>
          <p:spPr>
            <a:xfrm>
              <a:off x="5268659" y="3066646"/>
              <a:ext cx="3695829" cy="297192"/>
            </a:xfrm>
            <a:prstGeom prst="rect">
              <a:avLst/>
            </a:prstGeom>
          </p:spPr>
          <p:txBody>
            <a:bodyPr lIns="91440" tIns="45720" rIns="91440" bIns="45720" anchor="ctr"/>
            <a:lstStyle>
              <a:lvl1pPr marL="0" indent="0" algn="l" defTabSz="1218823" rtl="0" eaLnBrk="1" latinLnBrk="0" hangingPunct="1">
                <a:spcBef>
                  <a:spcPts val="800"/>
                </a:spcBef>
                <a:buClr>
                  <a:srgbClr val="660066"/>
                </a:buClr>
                <a:buFont typeface="Arial" pitchFamily="34" charset="0"/>
                <a:buNone/>
                <a:defRPr kumimoji="0" lang="it-IT" sz="2100" b="0" i="0" u="none" strike="noStrike" kern="1200" cap="none" spc="0" normalizeH="0" baseline="0" dirty="0">
                  <a:ln>
                    <a:noFill/>
                  </a:ln>
                  <a:solidFill>
                    <a:srgbClr val="612573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defRPr>
              </a:lvl1pPr>
              <a:lvl2pPr marL="479409" indent="-238050" algn="l" defTabSz="1218823" rtl="0" eaLnBrk="1" latinLnBrk="0" hangingPunct="1">
                <a:spcBef>
                  <a:spcPts val="800"/>
                </a:spcBef>
                <a:buClr>
                  <a:srgbClr val="660066"/>
                </a:buClr>
                <a:buFont typeface="Arial" pitchFamily="34" charset="0"/>
                <a:buChar char="–"/>
                <a:tabLst/>
                <a:defRPr sz="1563" kern="1200">
                  <a:solidFill>
                    <a:srgbClr val="323232"/>
                  </a:solidFill>
                  <a:latin typeface="+mn-lt"/>
                  <a:ea typeface="+mn-ea"/>
                  <a:cs typeface="+mn-cs"/>
                </a:defRPr>
              </a:lvl2pPr>
              <a:lvl3pPr marL="649682" indent="-168620" algn="l" defTabSz="1218823" rtl="0" eaLnBrk="1" latinLnBrk="0" hangingPunct="1">
                <a:spcBef>
                  <a:spcPts val="800"/>
                </a:spcBef>
                <a:buClr>
                  <a:srgbClr val="660066"/>
                </a:buClr>
                <a:buFont typeface="Lucida Grande"/>
                <a:buChar char="­"/>
                <a:tabLst/>
                <a:defRPr sz="1459" kern="1200">
                  <a:solidFill>
                    <a:srgbClr val="323232"/>
                  </a:solidFill>
                  <a:latin typeface="+mn-lt"/>
                  <a:ea typeface="+mn-ea"/>
                  <a:cs typeface="+mn-cs"/>
                </a:defRPr>
              </a:lvl3pPr>
              <a:lvl4pPr marL="930717" indent="-186805" algn="l" defTabSz="1218823" rtl="0" eaLnBrk="1" latinLnBrk="0" hangingPunct="1">
                <a:spcBef>
                  <a:spcPts val="800"/>
                </a:spcBef>
                <a:buClr>
                  <a:srgbClr val="660066"/>
                </a:buClr>
                <a:buFont typeface="Arial" pitchFamily="34" charset="0"/>
                <a:buChar char="–"/>
                <a:tabLst/>
                <a:defRPr sz="1249" kern="1200">
                  <a:solidFill>
                    <a:srgbClr val="323232"/>
                  </a:solidFill>
                  <a:latin typeface="+mn-lt"/>
                  <a:ea typeface="+mn-ea"/>
                  <a:cs typeface="+mn-cs"/>
                </a:defRPr>
              </a:lvl4pPr>
              <a:lvl5pPr marL="2742351" indent="-304706" algn="l" defTabSz="1218823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83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3351763" indent="-304706" algn="l" defTabSz="121882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7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961174" indent="-304706" algn="l" defTabSz="121882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7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570587" indent="-304706" algn="l" defTabSz="121882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7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179997" indent="-304706" algn="l" defTabSz="121882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7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269462">
                <a:lnSpc>
                  <a:spcPct val="100000"/>
                </a:lnSpc>
                <a:spcBef>
                  <a:spcPts val="833"/>
                </a:spcBef>
                <a:spcAft>
                  <a:spcPts val="0"/>
                </a:spcAft>
                <a:buNone/>
                <a:tabLst/>
                <a:defRPr/>
              </a:pPr>
              <a:r>
                <a:rPr lang="it-IT" sz="2150">
                  <a:solidFill>
                    <a:srgbClr val="000000"/>
                  </a:solidFill>
                  <a:latin typeface="Sky Text Medium"/>
                </a:rPr>
                <a:t>Weekly</a:t>
              </a:r>
              <a:endParaRPr lang="it-IT">
                <a:ea typeface="+mn-ea"/>
                <a:cs typeface="+mn-cs"/>
              </a:endParaRPr>
            </a:p>
          </p:txBody>
        </p:sp>
        <p:sp>
          <p:nvSpPr>
            <p:cNvPr id="14" name="CasellaDiTesto 13">
              <a:extLst>
                <a:ext uri="{FF2B5EF4-FFF2-40B4-BE49-F238E27FC236}">
                  <a16:creationId xmlns:a16="http://schemas.microsoft.com/office/drawing/2014/main" id="{6BC060DD-DECF-452E-820B-7C878279AD14}"/>
                </a:ext>
              </a:extLst>
            </p:cNvPr>
            <p:cNvSpPr txBox="1"/>
            <p:nvPr/>
          </p:nvSpPr>
          <p:spPr>
            <a:xfrm>
              <a:off x="5268659" y="3400867"/>
              <a:ext cx="3864568" cy="12927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ky Text"/>
                  <a:ea typeface="+mn-ea"/>
                  <a:cs typeface="+mn-cs"/>
                </a:rPr>
                <a:t>Formato cross device </a:t>
              </a:r>
            </a:p>
            <a:p>
              <a:pPr marL="0" marR="0" lvl="0" indent="0" algn="ctr" defTabSz="1219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ky Text"/>
                  <a:ea typeface="+mn-ea"/>
                  <a:cs typeface="+mn-cs"/>
                </a:rPr>
                <a:t>display e video</a:t>
              </a:r>
            </a:p>
            <a:p>
              <a:pPr marL="0" marR="0" lvl="0" indent="0" algn="ctr" defTabSz="1219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ky Text"/>
                <a:ea typeface="+mn-ea"/>
                <a:cs typeface="+mn-cs"/>
              </a:endParaRPr>
            </a:p>
            <a:p>
              <a:pPr marL="0" marR="0" lvl="0" indent="0" algn="ctr" defTabSz="1219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5000" b="0" i="0" u="none" strike="noStrike" kern="120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Sky Text Medium" panose="020B0506040202020204" pitchFamily="34" charset="0"/>
                  <a:ea typeface="+mn-ea"/>
                  <a:cs typeface="+mn-cs"/>
                </a:rPr>
                <a:t>€ 10</a:t>
              </a:r>
              <a:r>
                <a:rPr kumimoji="0" lang="it-IT" sz="3330" b="0" i="0" u="none" strike="noStrike" kern="120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Sky Text Medium" panose="020B0506040202020204" pitchFamily="34" charset="0"/>
                  <a:ea typeface="+mn-ea"/>
                  <a:cs typeface="+mn-cs"/>
                </a:rPr>
                <a:t>.000 net </a:t>
              </a:r>
              <a:r>
                <a:rPr kumimoji="0" lang="it-IT" sz="3330" b="0" i="0" u="none" strike="noStrike" kern="1200" cap="none" spc="0" normalizeH="0" baseline="0" noProof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Sky Text Medium" panose="020B0506040202020204" pitchFamily="34" charset="0"/>
                  <a:ea typeface="+mn-ea"/>
                  <a:cs typeface="+mn-cs"/>
                </a:rPr>
                <a:t>net</a:t>
              </a:r>
              <a:endParaRPr kumimoji="0" lang="it-IT" sz="333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Sky Text Medium" panose="020B050604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CasellaDiTesto 14">
              <a:extLst>
                <a:ext uri="{FF2B5EF4-FFF2-40B4-BE49-F238E27FC236}">
                  <a16:creationId xmlns:a16="http://schemas.microsoft.com/office/drawing/2014/main" id="{6BD8DD2E-03BB-4C1E-BE87-750F54F45D37}"/>
                </a:ext>
              </a:extLst>
            </p:cNvPr>
            <p:cNvSpPr txBox="1"/>
            <p:nvPr/>
          </p:nvSpPr>
          <p:spPr>
            <a:xfrm>
              <a:off x="5268659" y="2728405"/>
              <a:ext cx="3899044" cy="4231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22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3066" b="0" i="0" u="none" strike="noStrike" kern="120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Sky Text Medium" panose="020B0506040202020204" pitchFamily="34" charset="0"/>
                  <a:ea typeface="+mn-ea"/>
                  <a:cs typeface="+mn-cs"/>
                </a:rPr>
                <a:t>Offerta Commerciale</a:t>
              </a:r>
            </a:p>
          </p:txBody>
        </p:sp>
      </p:grpSp>
      <p:pic>
        <p:nvPicPr>
          <p:cNvPr id="7" name="Immagine 6">
            <a:extLst>
              <a:ext uri="{FF2B5EF4-FFF2-40B4-BE49-F238E27FC236}">
                <a16:creationId xmlns:a16="http://schemas.microsoft.com/office/drawing/2014/main" id="{1A0BFD00-1682-741F-EF26-E8B981B0E5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05" r="50479"/>
          <a:stretch/>
        </p:blipFill>
        <p:spPr>
          <a:xfrm>
            <a:off x="9558699" y="-1085"/>
            <a:ext cx="2633302" cy="6858000"/>
          </a:xfrm>
          <a:prstGeom prst="rect">
            <a:avLst/>
          </a:prstGeom>
        </p:spPr>
      </p:pic>
      <p:grpSp>
        <p:nvGrpSpPr>
          <p:cNvPr id="8" name="Gruppo 7">
            <a:extLst>
              <a:ext uri="{FF2B5EF4-FFF2-40B4-BE49-F238E27FC236}">
                <a16:creationId xmlns:a16="http://schemas.microsoft.com/office/drawing/2014/main" id="{C803F53A-4942-0336-F100-A21CB6B5609C}"/>
              </a:ext>
            </a:extLst>
          </p:cNvPr>
          <p:cNvGrpSpPr/>
          <p:nvPr/>
        </p:nvGrpSpPr>
        <p:grpSpPr>
          <a:xfrm>
            <a:off x="5647888" y="1400498"/>
            <a:ext cx="3454139" cy="1660541"/>
            <a:chOff x="5647888" y="1400498"/>
            <a:chExt cx="3454139" cy="1660541"/>
          </a:xfrm>
        </p:grpSpPr>
        <p:pic>
          <p:nvPicPr>
            <p:cNvPr id="1026" name="Picture 2" descr="Image">
              <a:extLst>
                <a:ext uri="{FF2B5EF4-FFF2-40B4-BE49-F238E27FC236}">
                  <a16:creationId xmlns:a16="http://schemas.microsoft.com/office/drawing/2014/main" id="{938E305A-44EB-1793-ED40-18A1E3C8F0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44885" y="1604343"/>
              <a:ext cx="627712" cy="1328802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Immagine 15">
              <a:extLst>
                <a:ext uri="{FF2B5EF4-FFF2-40B4-BE49-F238E27FC236}">
                  <a16:creationId xmlns:a16="http://schemas.microsoft.com/office/drawing/2014/main" id="{A71B3FA3-C05D-F8C2-60CB-1DA7F96C5C5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18093" y="1544519"/>
              <a:ext cx="2018076" cy="1334065"/>
            </a:xfrm>
            <a:prstGeom prst="rect">
              <a:avLst/>
            </a:prstGeom>
          </p:spPr>
        </p:pic>
        <p:pic>
          <p:nvPicPr>
            <p:cNvPr id="17" name="Picture 2" descr="mac-laptop-png-13_2 - TechLine Blog di Informatica e Tecnologia ...">
              <a:extLst>
                <a:ext uri="{FF2B5EF4-FFF2-40B4-BE49-F238E27FC236}">
                  <a16:creationId xmlns:a16="http://schemas.microsoft.com/office/drawing/2014/main" id="{984865EB-09E2-7322-1E34-12C01A6623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47888" y="1400498"/>
              <a:ext cx="2767568" cy="16605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2" descr="Apple Iphone 12 Pro Max - Grafica vettoriale gratuita su Pixabay">
              <a:extLst>
                <a:ext uri="{FF2B5EF4-FFF2-40B4-BE49-F238E27FC236}">
                  <a16:creationId xmlns:a16="http://schemas.microsoft.com/office/drawing/2014/main" id="{06D6116B-0A2E-1779-080E-1F6F0FA904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06374" y="1573091"/>
              <a:ext cx="695653" cy="13913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EA074639-C8EB-F3A5-3A5A-E1C5820075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6580" t="4701" r="17906"/>
            <a:stretch/>
          </p:blipFill>
          <p:spPr>
            <a:xfrm>
              <a:off x="6013539" y="1541804"/>
              <a:ext cx="2027691" cy="1252809"/>
            </a:xfrm>
            <a:prstGeom prst="rect">
              <a:avLst/>
            </a:prstGeom>
          </p:spPr>
        </p:pic>
      </p:grpSp>
      <p:pic>
        <p:nvPicPr>
          <p:cNvPr id="1032" name="Picture 8" descr="I delitti del BarLume&quot;, l'ottava stagione in chiaro su Tv8 | TV Sorrisi e  Canzoni">
            <a:extLst>
              <a:ext uri="{FF2B5EF4-FFF2-40B4-BE49-F238E27FC236}">
                <a16:creationId xmlns:a16="http://schemas.microsoft.com/office/drawing/2014/main" id="{C54E6088-4A9C-3FFE-74C0-ED07A54295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66" r="42249"/>
          <a:stretch/>
        </p:blipFill>
        <p:spPr bwMode="auto">
          <a:xfrm>
            <a:off x="9553536" y="-2171"/>
            <a:ext cx="264395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5790886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9332842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B67B7D-469E-D911-7DFA-8D066F7FF9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immagine 3">
            <a:extLst>
              <a:ext uri="{FF2B5EF4-FFF2-40B4-BE49-F238E27FC236}">
                <a16:creationId xmlns:a16="http://schemas.microsoft.com/office/drawing/2014/main" id="{975CEA5F-1600-0F39-0800-589ADD6CF8F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5247" t="7821" b="15390"/>
          <a:stretch>
            <a:fillRect/>
          </a:stretch>
        </p:blipFill>
        <p:spPr>
          <a:xfrm>
            <a:off x="319881" y="307682"/>
            <a:ext cx="11552237" cy="6242635"/>
          </a:xfrm>
          <a:prstGeom prst="rect">
            <a:avLst/>
          </a:prstGeom>
        </p:spPr>
      </p:pic>
      <p:sp>
        <p:nvSpPr>
          <p:cNvPr id="12" name="Rettangolo 11">
            <a:extLst>
              <a:ext uri="{FF2B5EF4-FFF2-40B4-BE49-F238E27FC236}">
                <a16:creationId xmlns:a16="http://schemas.microsoft.com/office/drawing/2014/main" id="{10B1D973-1E85-FACF-9EFC-346EB692E734}"/>
              </a:ext>
            </a:extLst>
          </p:cNvPr>
          <p:cNvSpPr/>
          <p:nvPr/>
        </p:nvSpPr>
        <p:spPr>
          <a:xfrm>
            <a:off x="319880" y="307681"/>
            <a:ext cx="11552237" cy="6242635"/>
          </a:xfrm>
          <a:prstGeom prst="rect">
            <a:avLst/>
          </a:prstGeom>
          <a:solidFill>
            <a:schemeClr val="tx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object 29">
            <a:extLst>
              <a:ext uri="{FF2B5EF4-FFF2-40B4-BE49-F238E27FC236}">
                <a16:creationId xmlns:a16="http://schemas.microsoft.com/office/drawing/2014/main" id="{2B215666-40AE-15F2-266B-4749ED34033E}"/>
              </a:ext>
            </a:extLst>
          </p:cNvPr>
          <p:cNvSpPr txBox="1"/>
          <p:nvPr/>
        </p:nvSpPr>
        <p:spPr>
          <a:xfrm>
            <a:off x="3055754" y="2763140"/>
            <a:ext cx="8572850" cy="113300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r">
              <a:lnSpc>
                <a:spcPct val="100000"/>
              </a:lnSpc>
              <a:spcBef>
                <a:spcPts val="95"/>
              </a:spcBef>
            </a:pPr>
            <a:r>
              <a:rPr lang="it-IT" sz="4800" b="1" spc="-25" dirty="0">
                <a:solidFill>
                  <a:srgbClr val="FFFFFF"/>
                </a:solidFill>
                <a:cs typeface="Arial"/>
              </a:rPr>
              <a:t>I delitti del </a:t>
            </a:r>
            <a:r>
              <a:rPr lang="it-IT" sz="4800" b="1" spc="-25" dirty="0" err="1">
                <a:solidFill>
                  <a:srgbClr val="FFFFFF"/>
                </a:solidFill>
                <a:cs typeface="Arial"/>
              </a:rPr>
              <a:t>BarLume</a:t>
            </a:r>
            <a:r>
              <a:rPr lang="it-IT" sz="4800" b="1" spc="-25" dirty="0">
                <a:solidFill>
                  <a:srgbClr val="FFFFFF"/>
                </a:solidFill>
                <a:cs typeface="Arial"/>
              </a:rPr>
              <a:t> S.13</a:t>
            </a:r>
          </a:p>
          <a:p>
            <a:pPr algn="r">
              <a:lnSpc>
                <a:spcPct val="100000"/>
              </a:lnSpc>
              <a:spcBef>
                <a:spcPts val="95"/>
              </a:spcBef>
            </a:pPr>
            <a:r>
              <a:rPr lang="it-IT" sz="2400" b="1" spc="-25" dirty="0">
                <a:solidFill>
                  <a:srgbClr val="FFFFFF"/>
                </a:solidFill>
                <a:cs typeface="Arial"/>
              </a:rPr>
              <a:t>Tre nuove storie</a:t>
            </a:r>
            <a:endParaRPr sz="2400" b="1" spc="-25" dirty="0">
              <a:solidFill>
                <a:srgbClr val="FFFFFF"/>
              </a:solidFill>
              <a:cs typeface="Arial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CA432E5-0026-4259-FBDC-591D9E002405}"/>
              </a:ext>
            </a:extLst>
          </p:cNvPr>
          <p:cNvSpPr/>
          <p:nvPr/>
        </p:nvSpPr>
        <p:spPr>
          <a:xfrm flipV="1">
            <a:off x="5554470" y="3504468"/>
            <a:ext cx="6117327" cy="19389"/>
          </a:xfrm>
          <a:prstGeom prst="rect">
            <a:avLst/>
          </a:prstGeom>
          <a:gradFill>
            <a:gsLst>
              <a:gs pos="0">
                <a:srgbClr val="FF9E00"/>
              </a:gs>
              <a:gs pos="100000">
                <a:srgbClr val="0071FF"/>
              </a:gs>
              <a:gs pos="35000">
                <a:srgbClr val="E10000"/>
              </a:gs>
              <a:gs pos="85000">
                <a:srgbClr val="21429C"/>
              </a:gs>
              <a:gs pos="60000">
                <a:srgbClr val="B5007D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753394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621756" y="608571"/>
            <a:ext cx="5982244" cy="385737"/>
          </a:xfrm>
        </p:spPr>
        <p:txBody>
          <a:bodyPr/>
          <a:lstStyle/>
          <a:p>
            <a:r>
              <a:rPr lang="de-DE" sz="3200" dirty="0"/>
              <a:t>I </a:t>
            </a:r>
            <a:r>
              <a:rPr lang="de-DE" sz="3200" dirty="0" err="1"/>
              <a:t>Delitti</a:t>
            </a:r>
            <a:r>
              <a:rPr lang="de-DE" sz="3200" dirty="0"/>
              <a:t> del </a:t>
            </a:r>
            <a:r>
              <a:rPr lang="de-DE" sz="3200" dirty="0" err="1"/>
              <a:t>Barlume</a:t>
            </a:r>
            <a:r>
              <a:rPr lang="de-DE" sz="3200" dirty="0"/>
              <a:t> S.13</a:t>
            </a:r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20941A98-D84C-40E3-9CBC-9C3204C0C413}"/>
              </a:ext>
            </a:extLst>
          </p:cNvPr>
          <p:cNvSpPr txBox="1"/>
          <p:nvPr/>
        </p:nvSpPr>
        <p:spPr>
          <a:xfrm>
            <a:off x="621756" y="1018118"/>
            <a:ext cx="5474244" cy="263534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Sky Text Medium"/>
                <a:ea typeface="+mn-ea"/>
                <a:cs typeface="+mn-cs"/>
              </a:rPr>
              <a:t>Dal 5 al 24 gennaio 2026</a:t>
            </a:r>
          </a:p>
        </p:txBody>
      </p:sp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51C58EE3-1A45-4DFC-8133-0E1E692AF62E}"/>
              </a:ext>
            </a:extLst>
          </p:cNvPr>
          <p:cNvSpPr txBox="1">
            <a:spLocks/>
          </p:cNvSpPr>
          <p:nvPr/>
        </p:nvSpPr>
        <p:spPr>
          <a:xfrm>
            <a:off x="621755" y="4470491"/>
            <a:ext cx="6441985" cy="8987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9617" indent="-229617" algn="l" defTabSz="1170432" rtl="0" eaLnBrk="1" latinLnBrk="0" hangingPunct="1">
              <a:spcBef>
                <a:spcPts val="768"/>
              </a:spcBef>
              <a:buClr>
                <a:srgbClr val="0644A1"/>
              </a:buClr>
              <a:buFont typeface="Arial" pitchFamily="34" charset="0"/>
              <a:buChar char="•"/>
              <a:defRPr sz="1800" kern="1200">
                <a:solidFill>
                  <a:srgbClr val="323232"/>
                </a:solidFill>
                <a:latin typeface="+mn-lt"/>
                <a:ea typeface="+mn-ea"/>
                <a:cs typeface="+mn-cs"/>
              </a:defRPr>
            </a:lvl1pPr>
            <a:lvl2pPr marL="468000" indent="-216000" algn="l" defTabSz="1170432" rtl="0" eaLnBrk="1" latinLnBrk="0" hangingPunct="1">
              <a:spcBef>
                <a:spcPts val="600"/>
              </a:spcBef>
              <a:buClr>
                <a:srgbClr val="0644A1"/>
              </a:buClr>
              <a:buFont typeface="Arial" pitchFamily="34" charset="0"/>
              <a:buChar char="–"/>
              <a:tabLst/>
              <a:defRPr sz="1600" kern="1200">
                <a:solidFill>
                  <a:srgbClr val="323232"/>
                </a:solidFill>
                <a:latin typeface="+mn-lt"/>
                <a:ea typeface="+mn-ea"/>
                <a:cs typeface="+mn-cs"/>
              </a:defRPr>
            </a:lvl2pPr>
            <a:lvl3pPr marL="640800" indent="-172800" algn="l" defTabSz="1170432" rtl="0" eaLnBrk="1" latinLnBrk="0" hangingPunct="1">
              <a:spcBef>
                <a:spcPts val="600"/>
              </a:spcBef>
              <a:buClr>
                <a:srgbClr val="0644A1"/>
              </a:buClr>
              <a:buFont typeface="Lucida Grande"/>
              <a:buChar char="­"/>
              <a:tabLst/>
              <a:defRPr sz="1400" kern="1200">
                <a:solidFill>
                  <a:srgbClr val="323232"/>
                </a:solidFill>
                <a:latin typeface="+mn-lt"/>
                <a:ea typeface="+mn-ea"/>
                <a:cs typeface="+mn-cs"/>
              </a:defRPr>
            </a:lvl3pPr>
            <a:lvl4pPr marL="835200" indent="-179388" algn="l" defTabSz="1170432" rtl="0" eaLnBrk="1" latinLnBrk="0" hangingPunct="1">
              <a:spcBef>
                <a:spcPts val="600"/>
              </a:spcBef>
              <a:buClr>
                <a:srgbClr val="0644A1"/>
              </a:buClr>
              <a:buFont typeface="Arial" pitchFamily="34" charset="0"/>
              <a:buChar char="–"/>
              <a:tabLst/>
              <a:defRPr sz="1200" kern="1200">
                <a:solidFill>
                  <a:srgbClr val="323232"/>
                </a:solidFill>
                <a:latin typeface="+mn-lt"/>
                <a:ea typeface="+mn-ea"/>
                <a:cs typeface="+mn-cs"/>
              </a:defRPr>
            </a:lvl4pPr>
            <a:lvl5pPr marL="2633472" indent="-292608" algn="l" defTabSz="1170432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5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3218688" indent="-292608" algn="l" defTabSz="11704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03904" indent="-292608" algn="l" defTabSz="11704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89120" indent="-292608" algn="l" defTabSz="11704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974336" indent="-292608" algn="l" defTabSz="11704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170432" rtl="0" eaLnBrk="1" fontAlgn="auto" latinLnBrk="0" hangingPunct="1">
              <a:lnSpc>
                <a:spcPct val="100000"/>
              </a:lnSpc>
              <a:spcBef>
                <a:spcPts val="768"/>
              </a:spcBef>
              <a:spcAft>
                <a:spcPts val="0"/>
              </a:spcAft>
              <a:buClr>
                <a:srgbClr val="0644A1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it-IT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Sky Text"/>
                <a:ea typeface="+mn-ea"/>
                <a:cs typeface="+mn-cs"/>
              </a:rPr>
              <a:t>On air:</a:t>
            </a:r>
          </a:p>
          <a:p>
            <a:pPr marL="0" marR="0" lvl="0" indent="0" algn="l" defTabSz="1170432" rtl="0" eaLnBrk="1" fontAlgn="auto" latinLnBrk="0" hangingPunct="1">
              <a:lnSpc>
                <a:spcPct val="100000"/>
              </a:lnSpc>
              <a:spcBef>
                <a:spcPts val="768"/>
              </a:spcBef>
              <a:spcAft>
                <a:spcPts val="0"/>
              </a:spcAft>
              <a:buClr>
                <a:srgbClr val="0644A1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it-IT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Sky Text"/>
                <a:ea typeface="+mn-ea"/>
                <a:cs typeface="+mn-cs"/>
              </a:rPr>
              <a:t>Lunedì 5, 12 e 19 gennaio 2026 alle 21.15 su Sky Cinema Uno/+24 e Sky Serie e in simulcast alle 21.45 su Sky Cinema Comedy</a:t>
            </a:r>
            <a:r>
              <a:rPr kumimoji="0" lang="it-IT" sz="5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Sky Text"/>
                <a:ea typeface="+mn-ea"/>
                <a:cs typeface="+mn-cs"/>
              </a:rPr>
              <a:t>  </a:t>
            </a:r>
          </a:p>
        </p:txBody>
      </p:sp>
      <p:sp>
        <p:nvSpPr>
          <p:cNvPr id="17" name="Rectangle 8">
            <a:extLst>
              <a:ext uri="{FF2B5EF4-FFF2-40B4-BE49-F238E27FC236}">
                <a16:creationId xmlns:a16="http://schemas.microsoft.com/office/drawing/2014/main" id="{59E1B6E5-23F9-21ED-B201-75C5BB090590}"/>
              </a:ext>
            </a:extLst>
          </p:cNvPr>
          <p:cNvSpPr/>
          <p:nvPr/>
        </p:nvSpPr>
        <p:spPr>
          <a:xfrm rot="5400000">
            <a:off x="4312817" y="3406140"/>
            <a:ext cx="6858001" cy="45719"/>
          </a:xfrm>
          <a:prstGeom prst="rect">
            <a:avLst/>
          </a:prstGeom>
          <a:gradFill>
            <a:gsLst>
              <a:gs pos="0">
                <a:srgbClr val="FF9E00"/>
              </a:gs>
              <a:gs pos="100000">
                <a:srgbClr val="0071FF"/>
              </a:gs>
              <a:gs pos="35000">
                <a:srgbClr val="E10000"/>
              </a:gs>
              <a:gs pos="85000">
                <a:srgbClr val="21429C"/>
              </a:gs>
              <a:gs pos="60000">
                <a:srgbClr val="B5007D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ky Text"/>
              <a:ea typeface="+mn-ea"/>
              <a:cs typeface="+mn-cs"/>
            </a:endParaRPr>
          </a:p>
        </p:txBody>
      </p:sp>
      <p:pic>
        <p:nvPicPr>
          <p:cNvPr id="22" name="Immagine 21" descr="Immagine che contiene nero, oscurità&#10;&#10;Descrizione generata automaticamente">
            <a:extLst>
              <a:ext uri="{FF2B5EF4-FFF2-40B4-BE49-F238E27FC236}">
                <a16:creationId xmlns:a16="http://schemas.microsoft.com/office/drawing/2014/main" id="{FB42A5B1-BFFA-5F57-E2BA-2C9CE56B83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56" y="6234399"/>
            <a:ext cx="1502576" cy="279409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4404E2FD-2E74-5EDA-E230-AD7C872E0141}"/>
              </a:ext>
            </a:extLst>
          </p:cNvPr>
          <p:cNvSpPr txBox="1"/>
          <p:nvPr/>
        </p:nvSpPr>
        <p:spPr>
          <a:xfrm>
            <a:off x="621757" y="1752687"/>
            <a:ext cx="6995596" cy="2677656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400" dirty="0">
                <a:solidFill>
                  <a:srgbClr val="323232"/>
                </a:solidFill>
                <a:latin typeface="Sky Text"/>
              </a:rPr>
              <a:t>L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Sky Text"/>
                <a:ea typeface="+mn-ea"/>
                <a:cs typeface="+mn-cs"/>
              </a:rPr>
              <a:t>e amatissime commedie a tinte gialle arriveranno 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Sky Text"/>
                <a:ea typeface="+mn-ea"/>
                <a:cs typeface="+mn-cs"/>
              </a:rPr>
              <a:t>in esclusiva su Sky Cinema 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Sky Text"/>
                <a:ea typeface="+mn-ea"/>
                <a:cs typeface="+mn-cs"/>
              </a:rPr>
              <a:t>e in streaming solo su NOW 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Sky Text"/>
                <a:ea typeface="+mn-ea"/>
                <a:cs typeface="+mn-cs"/>
              </a:rPr>
              <a:t>dal 5 gennaio per tre lunedì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Sky Tex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srgbClr val="323232"/>
              </a:solidFill>
              <a:effectLst/>
              <a:uLnTx/>
              <a:uFillTx/>
              <a:latin typeface="Sky Text"/>
              <a:ea typeface="+mn-ea"/>
              <a:cs typeface="+mn-cs"/>
            </a:endParaRPr>
          </a:p>
          <a:p>
            <a:pPr lvl="0" fontAlgn="base">
              <a:defRPr/>
            </a:pPr>
            <a:r>
              <a:rPr lang="it-IT" sz="1400" dirty="0"/>
              <a:t>Le tre nuove storie, che compongono la tredicesima stagione, si intitoleranno “</a:t>
            </a:r>
            <a:r>
              <a:rPr lang="it-IT" sz="1400" i="1" dirty="0"/>
              <a:t>Il gioco delle coppie</a:t>
            </a:r>
            <a:r>
              <a:rPr lang="it-IT" sz="1400" dirty="0"/>
              <a:t>”, “</a:t>
            </a:r>
            <a:r>
              <a:rPr lang="it-IT" sz="1400" i="1" dirty="0"/>
              <a:t>Il matrimonio di Pasquali</a:t>
            </a:r>
            <a:r>
              <a:rPr lang="it-IT" sz="1400" dirty="0"/>
              <a:t>” e “</a:t>
            </a:r>
            <a:r>
              <a:rPr lang="it-IT" sz="1400" i="1" dirty="0"/>
              <a:t>La danza dello squalo</a:t>
            </a:r>
            <a:r>
              <a:rPr lang="it-IT" sz="1400" dirty="0"/>
              <a:t>”. </a:t>
            </a:r>
          </a:p>
          <a:p>
            <a:pPr lvl="0" fontAlgn="base">
              <a:defRPr/>
            </a:pPr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srgbClr val="323232"/>
              </a:solidFill>
              <a:effectLst/>
              <a:uLnTx/>
              <a:uFillTx/>
              <a:latin typeface="Sky Text"/>
              <a:ea typeface="+mn-ea"/>
              <a:cs typeface="+mn-cs"/>
            </a:endParaRPr>
          </a:p>
          <a:p>
            <a:pPr lvl="0" fontAlgn="base"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Sky Text"/>
                <a:ea typeface="+mn-ea"/>
                <a:cs typeface="+mn-cs"/>
              </a:rPr>
              <a:t>Confermato il cast, con tutti i personaggi che hanno reso celebre il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Sky Text"/>
                <a:ea typeface="+mn-ea"/>
                <a:cs typeface="+mn-cs"/>
              </a:rPr>
              <a:t>BarLume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Sky Text"/>
                <a:ea typeface="+mn-ea"/>
                <a:cs typeface="+mn-cs"/>
              </a:rPr>
              <a:t>. Inoltre le storie di quest’anno avranno come 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Sky Text"/>
                <a:ea typeface="+mn-ea"/>
                <a:cs typeface="+mn-cs"/>
              </a:rPr>
              <a:t>ospiti d’eccezione Pietro Sermonti 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Sky Text"/>
                <a:ea typeface="+mn-ea"/>
                <a:cs typeface="+mn-cs"/>
              </a:rPr>
              <a:t>(“Il matrimonio di Pasquali”), 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Sky Text"/>
                <a:ea typeface="+mn-ea"/>
                <a:cs typeface="+mn-cs"/>
              </a:rPr>
              <a:t>Paola Iezzi 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Sky Text"/>
                <a:ea typeface="+mn-ea"/>
                <a:cs typeface="+mn-cs"/>
              </a:rPr>
              <a:t>(“Il gioco delle coppie”), 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Sky Text"/>
                <a:ea typeface="+mn-ea"/>
                <a:cs typeface="+mn-cs"/>
              </a:rPr>
              <a:t>Marina Rocco 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Sky Text"/>
                <a:ea typeface="+mn-ea"/>
                <a:cs typeface="+mn-cs"/>
              </a:rPr>
              <a:t>nel ruolo di Olivia, una vecchia conoscenza di Massimo che gli farà battere il cuore, e 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Sky Text"/>
                <a:ea typeface="+mn-ea"/>
                <a:cs typeface="+mn-cs"/>
              </a:rPr>
              <a:t>Sandro Veronesi 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Sky Text"/>
                <a:ea typeface="+mn-ea"/>
                <a:cs typeface="+mn-cs"/>
              </a:rPr>
              <a:t>(“La danza dello squalo”).</a:t>
            </a:r>
          </a:p>
          <a:p>
            <a:pPr lvl="0" fontAlgn="base">
              <a:defRPr/>
            </a:pPr>
            <a:endParaRPr lang="it-IT" sz="1400" dirty="0">
              <a:solidFill>
                <a:srgbClr val="323232"/>
              </a:solidFill>
              <a:latin typeface="Sky Text"/>
            </a:endParaRPr>
          </a:p>
          <a:p>
            <a:pPr lvl="0" fontAlgn="base"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Sky Text"/>
                <a:ea typeface="+mn-ea"/>
                <a:cs typeface="+mn-cs"/>
              </a:rPr>
              <a:t>Produzione Sky Studios.</a:t>
            </a:r>
          </a:p>
        </p:txBody>
      </p:sp>
      <p:pic>
        <p:nvPicPr>
          <p:cNvPr id="20" name="Immagine 19" descr="Immagine che contiene vestiti, testo, persona, Viso umano&#10;&#10;Il contenuto generato dall'IA potrebbe non essere corretto.">
            <a:extLst>
              <a:ext uri="{FF2B5EF4-FFF2-40B4-BE49-F238E27FC236}">
                <a16:creationId xmlns:a16="http://schemas.microsoft.com/office/drawing/2014/main" id="{7277D948-3697-E673-8507-A6CEB32C8F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0730" y="0"/>
            <a:ext cx="44348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475100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magine 18" descr="Immagine che contiene vestiti, aria aperta, persona, calzature&#10;&#10;Il contenuto generato dall'IA potrebbe non essere corretto.">
            <a:extLst>
              <a:ext uri="{FF2B5EF4-FFF2-40B4-BE49-F238E27FC236}">
                <a16:creationId xmlns:a16="http://schemas.microsoft.com/office/drawing/2014/main" id="{C74B9C6F-C6E0-9EA3-9A48-10C155D676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73"/>
          <a:stretch>
            <a:fillRect/>
          </a:stretch>
        </p:blipFill>
        <p:spPr>
          <a:xfrm>
            <a:off x="8912480" y="1852091"/>
            <a:ext cx="2913551" cy="3830862"/>
          </a:xfrm>
          <a:prstGeom prst="rect">
            <a:avLst/>
          </a:prstGeom>
        </p:spPr>
      </p:pic>
      <p:sp>
        <p:nvSpPr>
          <p:cNvPr id="6" name="Titel 2">
            <a:extLst>
              <a:ext uri="{FF2B5EF4-FFF2-40B4-BE49-F238E27FC236}">
                <a16:creationId xmlns:a16="http://schemas.microsoft.com/office/drawing/2014/main" id="{921EA4A8-FF45-4702-9ADD-FDA13B251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755" y="612427"/>
            <a:ext cx="10948492" cy="1060039"/>
          </a:xfrm>
        </p:spPr>
        <p:txBody>
          <a:bodyPr/>
          <a:lstStyle/>
          <a:p>
            <a:r>
              <a:rPr lang="de-DE" sz="3200" dirty="0"/>
              <a:t>I </a:t>
            </a:r>
            <a:r>
              <a:rPr lang="de-DE" sz="3200" dirty="0" err="1"/>
              <a:t>Delitti</a:t>
            </a:r>
            <a:r>
              <a:rPr lang="de-DE" sz="3200" dirty="0"/>
              <a:t> del </a:t>
            </a:r>
            <a:r>
              <a:rPr lang="de-DE" sz="3200" dirty="0" err="1"/>
              <a:t>Barlume</a:t>
            </a:r>
            <a:r>
              <a:rPr lang="de-DE" sz="3200" dirty="0"/>
              <a:t> S.13</a:t>
            </a:r>
          </a:p>
        </p:txBody>
      </p:sp>
      <p:sp>
        <p:nvSpPr>
          <p:cNvPr id="7" name="object 4">
            <a:extLst>
              <a:ext uri="{FF2B5EF4-FFF2-40B4-BE49-F238E27FC236}">
                <a16:creationId xmlns:a16="http://schemas.microsoft.com/office/drawing/2014/main" id="{06E3E815-C4D0-47F9-8B30-A0BF6EE18B75}"/>
              </a:ext>
            </a:extLst>
          </p:cNvPr>
          <p:cNvSpPr txBox="1"/>
          <p:nvPr/>
        </p:nvSpPr>
        <p:spPr>
          <a:xfrm>
            <a:off x="621756" y="984250"/>
            <a:ext cx="4492618" cy="263534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en-GB" sz="1600" dirty="0" err="1">
                <a:latin typeface="+mj-lt"/>
                <a:ea typeface="+mj-ea"/>
              </a:rPr>
              <a:t>Profilo</a:t>
            </a:r>
            <a:r>
              <a:rPr lang="en-GB" sz="1600" dirty="0">
                <a:latin typeface="+mj-lt"/>
                <a:ea typeface="+mj-ea"/>
              </a:rPr>
              <a:t> di </a:t>
            </a:r>
            <a:r>
              <a:rPr lang="en-GB" sz="1600" dirty="0" err="1">
                <a:latin typeface="+mj-lt"/>
                <a:ea typeface="+mj-ea"/>
              </a:rPr>
              <a:t>ascolto</a:t>
            </a:r>
            <a:endParaRPr lang="en-GB" sz="1600" dirty="0">
              <a:latin typeface="+mj-lt"/>
              <a:ea typeface="+mj-ea"/>
            </a:endParaRPr>
          </a:p>
        </p:txBody>
      </p:sp>
      <p:grpSp>
        <p:nvGrpSpPr>
          <p:cNvPr id="8" name="object 7">
            <a:extLst>
              <a:ext uri="{FF2B5EF4-FFF2-40B4-BE49-F238E27FC236}">
                <a16:creationId xmlns:a16="http://schemas.microsoft.com/office/drawing/2014/main" id="{6229EE6C-3A10-430C-8EB4-9798E2A352B0}"/>
              </a:ext>
            </a:extLst>
          </p:cNvPr>
          <p:cNvGrpSpPr/>
          <p:nvPr/>
        </p:nvGrpSpPr>
        <p:grpSpPr>
          <a:xfrm>
            <a:off x="596646" y="1838486"/>
            <a:ext cx="7790063" cy="3852019"/>
            <a:chOff x="597408" y="1601724"/>
            <a:chExt cx="7790063" cy="3852019"/>
          </a:xfrm>
        </p:grpSpPr>
        <p:sp>
          <p:nvSpPr>
            <p:cNvPr id="9" name="object 8">
              <a:extLst>
                <a:ext uri="{FF2B5EF4-FFF2-40B4-BE49-F238E27FC236}">
                  <a16:creationId xmlns:a16="http://schemas.microsoft.com/office/drawing/2014/main" id="{85F6BCB7-3564-48F6-A7BE-2382199B352C}"/>
                </a:ext>
              </a:extLst>
            </p:cNvPr>
            <p:cNvSpPr/>
            <p:nvPr/>
          </p:nvSpPr>
          <p:spPr>
            <a:xfrm>
              <a:off x="597926" y="1601725"/>
              <a:ext cx="7789545" cy="3852018"/>
            </a:xfrm>
            <a:custGeom>
              <a:avLst/>
              <a:gdLst/>
              <a:ahLst/>
              <a:cxnLst/>
              <a:rect l="l" t="t" r="r" b="b"/>
              <a:pathLst>
                <a:path w="7789545" h="4102735">
                  <a:moveTo>
                    <a:pt x="7789164" y="0"/>
                  </a:moveTo>
                  <a:lnTo>
                    <a:pt x="0" y="0"/>
                  </a:lnTo>
                  <a:lnTo>
                    <a:pt x="0" y="4102608"/>
                  </a:lnTo>
                  <a:lnTo>
                    <a:pt x="7789164" y="4102608"/>
                  </a:lnTo>
                  <a:lnTo>
                    <a:pt x="7789164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10" name="object 9">
              <a:extLst>
                <a:ext uri="{FF2B5EF4-FFF2-40B4-BE49-F238E27FC236}">
                  <a16:creationId xmlns:a16="http://schemas.microsoft.com/office/drawing/2014/main" id="{C03F1116-B8FC-479D-80ED-B8860855BFE0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97408" y="1601724"/>
              <a:ext cx="5023104" cy="179832"/>
            </a:xfrm>
            <a:prstGeom prst="rect">
              <a:avLst/>
            </a:prstGeom>
          </p:spPr>
        </p:pic>
        <p:pic>
          <p:nvPicPr>
            <p:cNvPr id="11" name="object 10">
              <a:extLst>
                <a:ext uri="{FF2B5EF4-FFF2-40B4-BE49-F238E27FC236}">
                  <a16:creationId xmlns:a16="http://schemas.microsoft.com/office/drawing/2014/main" id="{C3EAB3DC-D08C-4C1D-84E2-F6DB1646F180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97408" y="2602992"/>
              <a:ext cx="2257044" cy="179832"/>
            </a:xfrm>
            <a:prstGeom prst="rect">
              <a:avLst/>
            </a:prstGeom>
          </p:spPr>
        </p:pic>
      </p:grpSp>
      <p:sp>
        <p:nvSpPr>
          <p:cNvPr id="12" name="object 11">
            <a:extLst>
              <a:ext uri="{FF2B5EF4-FFF2-40B4-BE49-F238E27FC236}">
                <a16:creationId xmlns:a16="http://schemas.microsoft.com/office/drawing/2014/main" id="{39DF7984-FEB6-4488-8FA2-DEF3EB75C148}"/>
              </a:ext>
            </a:extLst>
          </p:cNvPr>
          <p:cNvSpPr txBox="1"/>
          <p:nvPr/>
        </p:nvSpPr>
        <p:spPr>
          <a:xfrm>
            <a:off x="597408" y="2822228"/>
            <a:ext cx="224917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350" algn="ctr">
              <a:lnSpc>
                <a:spcPct val="100000"/>
              </a:lnSpc>
              <a:spcBef>
                <a:spcPts val="100"/>
              </a:spcBef>
            </a:pPr>
            <a:r>
              <a:rPr lang="it-IT" sz="1200" spc="-10" dirty="0">
                <a:solidFill>
                  <a:srgbClr val="FFFFFF"/>
                </a:solidFill>
                <a:latin typeface="+mj-lt"/>
                <a:cs typeface="Arial"/>
              </a:rPr>
              <a:t>Età media</a:t>
            </a:r>
            <a:endParaRPr sz="1200" dirty="0">
              <a:latin typeface="+mj-lt"/>
              <a:cs typeface="Arial"/>
            </a:endParaRPr>
          </a:p>
        </p:txBody>
      </p:sp>
      <p:sp>
        <p:nvSpPr>
          <p:cNvPr id="13" name="object 12">
            <a:extLst>
              <a:ext uri="{FF2B5EF4-FFF2-40B4-BE49-F238E27FC236}">
                <a16:creationId xmlns:a16="http://schemas.microsoft.com/office/drawing/2014/main" id="{2BCF6E2E-B9E5-416B-9067-541BBD5DD160}"/>
              </a:ext>
            </a:extLst>
          </p:cNvPr>
          <p:cNvSpPr txBox="1"/>
          <p:nvPr/>
        </p:nvSpPr>
        <p:spPr>
          <a:xfrm>
            <a:off x="3480180" y="1820579"/>
            <a:ext cx="1906524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lang="it-IT" sz="1200" spc="-10" dirty="0">
                <a:solidFill>
                  <a:srgbClr val="FFFFFF"/>
                </a:solidFill>
                <a:latin typeface="+mj-lt"/>
                <a:cs typeface="Arial"/>
              </a:rPr>
              <a:t>Indice di concentrazione</a:t>
            </a:r>
            <a:endParaRPr sz="1200" spc="-10" dirty="0">
              <a:solidFill>
                <a:srgbClr val="FFFFFF"/>
              </a:solidFill>
              <a:latin typeface="+mj-lt"/>
              <a:cs typeface="Arial"/>
            </a:endParaRPr>
          </a:p>
        </p:txBody>
      </p:sp>
      <p:pic>
        <p:nvPicPr>
          <p:cNvPr id="14" name="object 13">
            <a:extLst>
              <a:ext uri="{FF2B5EF4-FFF2-40B4-BE49-F238E27FC236}">
                <a16:creationId xmlns:a16="http://schemas.microsoft.com/office/drawing/2014/main" id="{B488FC1A-E01B-4075-B598-9B65B527D050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97408" y="3891314"/>
            <a:ext cx="7789164" cy="179831"/>
          </a:xfrm>
          <a:prstGeom prst="rect">
            <a:avLst/>
          </a:prstGeom>
        </p:spPr>
      </p:pic>
      <p:sp>
        <p:nvSpPr>
          <p:cNvPr id="15" name="object 14">
            <a:extLst>
              <a:ext uri="{FF2B5EF4-FFF2-40B4-BE49-F238E27FC236}">
                <a16:creationId xmlns:a16="http://schemas.microsoft.com/office/drawing/2014/main" id="{224A4675-8A74-4DD6-A74A-CDD5C5E52765}"/>
              </a:ext>
            </a:extLst>
          </p:cNvPr>
          <p:cNvSpPr txBox="1"/>
          <p:nvPr/>
        </p:nvSpPr>
        <p:spPr>
          <a:xfrm>
            <a:off x="597408" y="3873788"/>
            <a:ext cx="411480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62685">
              <a:lnSpc>
                <a:spcPct val="100000"/>
              </a:lnSpc>
              <a:spcBef>
                <a:spcPts val="100"/>
              </a:spcBef>
            </a:pPr>
            <a:r>
              <a:rPr lang="it-IT" sz="1200" spc="-10" dirty="0">
                <a:solidFill>
                  <a:srgbClr val="FFFFFF"/>
                </a:solidFill>
                <a:latin typeface="+mj-lt"/>
                <a:cs typeface="Arial"/>
              </a:rPr>
              <a:t>Titolo di studio &amp; Lavoro</a:t>
            </a:r>
            <a:endParaRPr sz="1200" spc="-10" dirty="0">
              <a:solidFill>
                <a:srgbClr val="FFFFFF"/>
              </a:solidFill>
              <a:latin typeface="+mj-lt"/>
              <a:cs typeface="Arial"/>
            </a:endParaRPr>
          </a:p>
        </p:txBody>
      </p:sp>
      <p:sp>
        <p:nvSpPr>
          <p:cNvPr id="16" name="object 15">
            <a:extLst>
              <a:ext uri="{FF2B5EF4-FFF2-40B4-BE49-F238E27FC236}">
                <a16:creationId xmlns:a16="http://schemas.microsoft.com/office/drawing/2014/main" id="{8C61849F-5B13-4C08-8692-998E3E7A89D4}"/>
              </a:ext>
            </a:extLst>
          </p:cNvPr>
          <p:cNvSpPr txBox="1"/>
          <p:nvPr/>
        </p:nvSpPr>
        <p:spPr>
          <a:xfrm>
            <a:off x="4727765" y="3874042"/>
            <a:ext cx="366776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8255" algn="ctr">
              <a:lnSpc>
                <a:spcPct val="100000"/>
              </a:lnSpc>
              <a:spcBef>
                <a:spcPts val="100"/>
              </a:spcBef>
            </a:pPr>
            <a:r>
              <a:rPr lang="it-IT" sz="1200" spc="-10" dirty="0">
                <a:solidFill>
                  <a:srgbClr val="FFFFFF"/>
                </a:solidFill>
                <a:latin typeface="+mj-lt"/>
                <a:cs typeface="Arial"/>
              </a:rPr>
              <a:t>Composizione familiare</a:t>
            </a:r>
            <a:endParaRPr sz="1200" spc="-10" dirty="0">
              <a:solidFill>
                <a:srgbClr val="FFFFFF"/>
              </a:solidFill>
              <a:latin typeface="+mj-lt"/>
              <a:cs typeface="Arial"/>
            </a:endParaRPr>
          </a:p>
        </p:txBody>
      </p:sp>
      <p:sp>
        <p:nvSpPr>
          <p:cNvPr id="18" name="object 17">
            <a:extLst>
              <a:ext uri="{FF2B5EF4-FFF2-40B4-BE49-F238E27FC236}">
                <a16:creationId xmlns:a16="http://schemas.microsoft.com/office/drawing/2014/main" id="{6936ED3F-F55B-43D3-A693-7BD26ECA34D4}"/>
              </a:ext>
            </a:extLst>
          </p:cNvPr>
          <p:cNvSpPr/>
          <p:nvPr/>
        </p:nvSpPr>
        <p:spPr>
          <a:xfrm>
            <a:off x="542544" y="1791242"/>
            <a:ext cx="7844790" cy="2099310"/>
          </a:xfrm>
          <a:custGeom>
            <a:avLst/>
            <a:gdLst/>
            <a:ahLst/>
            <a:cxnLst/>
            <a:rect l="l" t="t" r="r" b="b"/>
            <a:pathLst>
              <a:path w="7844790" h="2099310">
                <a:moveTo>
                  <a:pt x="2311908" y="0"/>
                </a:moveTo>
                <a:lnTo>
                  <a:pt x="2311908" y="2098929"/>
                </a:lnTo>
              </a:path>
              <a:path w="7844790" h="2099310">
                <a:moveTo>
                  <a:pt x="0" y="2098802"/>
                </a:moveTo>
                <a:lnTo>
                  <a:pt x="7844789" y="2080260"/>
                </a:lnTo>
              </a:path>
            </a:pathLst>
          </a:custGeom>
          <a:ln w="158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4" name="object 53">
            <a:extLst>
              <a:ext uri="{FF2B5EF4-FFF2-40B4-BE49-F238E27FC236}">
                <a16:creationId xmlns:a16="http://schemas.microsoft.com/office/drawing/2014/main" id="{BA82EBFD-4300-4420-BC7D-2255F5AC3AE5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620511" y="1838486"/>
            <a:ext cx="2766060" cy="179832"/>
          </a:xfrm>
          <a:prstGeom prst="rect">
            <a:avLst/>
          </a:prstGeom>
        </p:spPr>
      </p:pic>
      <p:sp>
        <p:nvSpPr>
          <p:cNvPr id="55" name="object 54">
            <a:extLst>
              <a:ext uri="{FF2B5EF4-FFF2-40B4-BE49-F238E27FC236}">
                <a16:creationId xmlns:a16="http://schemas.microsoft.com/office/drawing/2014/main" id="{8BB4EB41-75EF-481B-9044-A824100D4EF9}"/>
              </a:ext>
            </a:extLst>
          </p:cNvPr>
          <p:cNvSpPr txBox="1"/>
          <p:nvPr/>
        </p:nvSpPr>
        <p:spPr>
          <a:xfrm>
            <a:off x="6090158" y="1820579"/>
            <a:ext cx="184023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lang="it-IT" sz="1200" spc="-10" dirty="0">
                <a:solidFill>
                  <a:srgbClr val="FFFFFF"/>
                </a:solidFill>
                <a:latin typeface="+mj-lt"/>
                <a:cs typeface="Arial"/>
              </a:rPr>
              <a:t>Classe socio economica</a:t>
            </a:r>
            <a:endParaRPr sz="1200" spc="-10" dirty="0">
              <a:solidFill>
                <a:srgbClr val="FFFFFF"/>
              </a:solidFill>
              <a:latin typeface="+mj-lt"/>
              <a:cs typeface="Arial"/>
            </a:endParaRPr>
          </a:p>
        </p:txBody>
      </p:sp>
      <p:sp>
        <p:nvSpPr>
          <p:cNvPr id="90" name="object 89">
            <a:extLst>
              <a:ext uri="{FF2B5EF4-FFF2-40B4-BE49-F238E27FC236}">
                <a16:creationId xmlns:a16="http://schemas.microsoft.com/office/drawing/2014/main" id="{CF3BC0A0-F6F9-439D-95AE-27A959F6972E}"/>
              </a:ext>
            </a:extLst>
          </p:cNvPr>
          <p:cNvSpPr txBox="1"/>
          <p:nvPr/>
        </p:nvSpPr>
        <p:spPr>
          <a:xfrm>
            <a:off x="597408" y="1814864"/>
            <a:ext cx="224917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445" algn="ctr">
              <a:lnSpc>
                <a:spcPct val="100000"/>
              </a:lnSpc>
              <a:spcBef>
                <a:spcPts val="100"/>
              </a:spcBef>
            </a:pPr>
            <a:r>
              <a:rPr lang="it-IT" sz="1200" spc="-10" dirty="0">
                <a:solidFill>
                  <a:srgbClr val="FFFFFF"/>
                </a:solidFill>
                <a:latin typeface="+mj-lt"/>
                <a:cs typeface="Arial"/>
              </a:rPr>
              <a:t>Genere</a:t>
            </a:r>
            <a:endParaRPr sz="1000" dirty="0">
              <a:latin typeface="Microsoft Sans Serif"/>
              <a:cs typeface="Microsoft Sans Serif"/>
            </a:endParaRPr>
          </a:p>
        </p:txBody>
      </p:sp>
      <p:sp>
        <p:nvSpPr>
          <p:cNvPr id="92" name="Segnaposto testo 17">
            <a:extLst>
              <a:ext uri="{FF2B5EF4-FFF2-40B4-BE49-F238E27FC236}">
                <a16:creationId xmlns:a16="http://schemas.microsoft.com/office/drawing/2014/main" id="{16F3E7DD-81CB-4527-BE9C-DD9CAC31C529}"/>
              </a:ext>
            </a:extLst>
          </p:cNvPr>
          <p:cNvSpPr txBox="1">
            <a:spLocks/>
          </p:cNvSpPr>
          <p:nvPr/>
        </p:nvSpPr>
        <p:spPr>
          <a:xfrm>
            <a:off x="6678873" y="2697803"/>
            <a:ext cx="1558742" cy="798807"/>
          </a:xfrm>
          <a:prstGeom prst="rect">
            <a:avLst/>
          </a:prstGeom>
        </p:spPr>
        <p:txBody>
          <a:bodyPr/>
          <a:lstStyle>
            <a:lvl1pPr marL="239169" indent="-239169" algn="l" defTabSz="1219122" rtl="0" eaLnBrk="1" latinLnBrk="0" hangingPunct="1">
              <a:spcBef>
                <a:spcPts val="800"/>
              </a:spcBef>
              <a:buClr>
                <a:srgbClr val="0644A1"/>
              </a:buClr>
              <a:buFont typeface="Arial" pitchFamily="34" charset="0"/>
              <a:buChar char="•"/>
              <a:defRPr sz="1875" kern="1200">
                <a:solidFill>
                  <a:srgbClr val="323232"/>
                </a:solidFill>
                <a:latin typeface="+mn-lt"/>
                <a:ea typeface="+mn-ea"/>
                <a:cs typeface="+mn-cs"/>
              </a:defRPr>
            </a:lvl1pPr>
            <a:lvl2pPr marL="487469" indent="-224986" algn="l" defTabSz="1219122" rtl="0" eaLnBrk="1" latinLnBrk="0" hangingPunct="1">
              <a:spcBef>
                <a:spcPts val="625"/>
              </a:spcBef>
              <a:buClr>
                <a:srgbClr val="0644A1"/>
              </a:buClr>
              <a:buFont typeface="Arial" pitchFamily="34" charset="0"/>
              <a:buChar char="–"/>
              <a:tabLst/>
              <a:defRPr sz="1667" kern="1200">
                <a:solidFill>
                  <a:srgbClr val="323232"/>
                </a:solidFill>
                <a:latin typeface="+mn-lt"/>
                <a:ea typeface="+mn-ea"/>
                <a:cs typeface="+mn-cs"/>
              </a:defRPr>
            </a:lvl2pPr>
            <a:lvl3pPr marL="667457" indent="-179988" algn="l" defTabSz="1219122" rtl="0" eaLnBrk="1" latinLnBrk="0" hangingPunct="1">
              <a:spcBef>
                <a:spcPts val="625"/>
              </a:spcBef>
              <a:buClr>
                <a:srgbClr val="0644A1"/>
              </a:buClr>
              <a:buFont typeface="Lucida Grande"/>
              <a:buChar char="­"/>
              <a:tabLst/>
              <a:defRPr sz="1458" kern="1200">
                <a:solidFill>
                  <a:srgbClr val="323232"/>
                </a:solidFill>
                <a:latin typeface="+mn-lt"/>
                <a:ea typeface="+mn-ea"/>
                <a:cs typeface="+mn-cs"/>
              </a:defRPr>
            </a:lvl3pPr>
            <a:lvl4pPr marL="869944" indent="-186851" algn="l" defTabSz="1219122" rtl="0" eaLnBrk="1" latinLnBrk="0" hangingPunct="1">
              <a:spcBef>
                <a:spcPts val="625"/>
              </a:spcBef>
              <a:buClr>
                <a:srgbClr val="0644A1"/>
              </a:buClr>
              <a:buFont typeface="Arial" pitchFamily="34" charset="0"/>
              <a:buChar char="–"/>
              <a:tabLst/>
              <a:defRPr sz="1250" kern="1200">
                <a:solidFill>
                  <a:srgbClr val="323232"/>
                </a:solidFill>
                <a:latin typeface="+mn-lt"/>
                <a:ea typeface="+mn-ea"/>
                <a:cs typeface="+mn-cs"/>
              </a:defRPr>
            </a:lvl4pPr>
            <a:lvl5pPr marL="2743024" indent="-304780" algn="l" defTabSz="1219122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83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3352585" indent="-304780" algn="l" defTabSz="121912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146" indent="-304780" algn="l" defTabSz="121912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07" indent="-304780" algn="l" defTabSz="121912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268" indent="-304780" algn="l" defTabSz="121912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457124">
              <a:buClrTx/>
              <a:buNone/>
              <a:defRPr/>
            </a:pPr>
            <a:r>
              <a:rPr lang="it-IT" sz="1800" kern="0" dirty="0"/>
              <a:t>CSE Alta </a:t>
            </a:r>
            <a:r>
              <a:rPr lang="it-IT" sz="1800" b="1" kern="0" dirty="0"/>
              <a:t>266</a:t>
            </a:r>
            <a:endParaRPr lang="it-IT" sz="1800" kern="0" dirty="0"/>
          </a:p>
          <a:p>
            <a:pPr marL="0" indent="0" defTabSz="457124">
              <a:buClrTx/>
              <a:buNone/>
              <a:defRPr/>
            </a:pPr>
            <a:r>
              <a:rPr lang="it-IT" sz="1800" kern="0" dirty="0"/>
              <a:t>CSE MA </a:t>
            </a:r>
            <a:r>
              <a:rPr lang="it-IT" sz="1800" b="1" kern="0" dirty="0"/>
              <a:t>169</a:t>
            </a:r>
            <a:endParaRPr lang="it-IT" sz="1800" kern="0" dirty="0"/>
          </a:p>
        </p:txBody>
      </p:sp>
      <p:sp>
        <p:nvSpPr>
          <p:cNvPr id="93" name="Segnaposto testo 17">
            <a:extLst>
              <a:ext uri="{FF2B5EF4-FFF2-40B4-BE49-F238E27FC236}">
                <a16:creationId xmlns:a16="http://schemas.microsoft.com/office/drawing/2014/main" id="{D22F4C02-8D83-46D4-BC72-7D10D5FA5DF5}"/>
              </a:ext>
            </a:extLst>
          </p:cNvPr>
          <p:cNvSpPr txBox="1">
            <a:spLocks/>
          </p:cNvSpPr>
          <p:nvPr/>
        </p:nvSpPr>
        <p:spPr>
          <a:xfrm>
            <a:off x="6684120" y="2320372"/>
            <a:ext cx="1558742" cy="376670"/>
          </a:xfrm>
          <a:prstGeom prst="rect">
            <a:avLst/>
          </a:prstGeom>
        </p:spPr>
        <p:txBody>
          <a:bodyPr/>
          <a:lstStyle>
            <a:lvl1pPr marL="239169" indent="-239169" algn="l" defTabSz="1219122" rtl="0" eaLnBrk="1" latinLnBrk="0" hangingPunct="1">
              <a:spcBef>
                <a:spcPts val="800"/>
              </a:spcBef>
              <a:buClr>
                <a:srgbClr val="0644A1"/>
              </a:buClr>
              <a:buFont typeface="Arial" pitchFamily="34" charset="0"/>
              <a:buChar char="•"/>
              <a:defRPr sz="1875" kern="1200">
                <a:solidFill>
                  <a:srgbClr val="323232"/>
                </a:solidFill>
                <a:latin typeface="+mn-lt"/>
                <a:ea typeface="+mn-ea"/>
                <a:cs typeface="+mn-cs"/>
              </a:defRPr>
            </a:lvl1pPr>
            <a:lvl2pPr marL="487469" indent="-224986" algn="l" defTabSz="1219122" rtl="0" eaLnBrk="1" latinLnBrk="0" hangingPunct="1">
              <a:spcBef>
                <a:spcPts val="625"/>
              </a:spcBef>
              <a:buClr>
                <a:srgbClr val="0644A1"/>
              </a:buClr>
              <a:buFont typeface="Arial" pitchFamily="34" charset="0"/>
              <a:buChar char="–"/>
              <a:tabLst/>
              <a:defRPr sz="1667" kern="1200">
                <a:solidFill>
                  <a:srgbClr val="323232"/>
                </a:solidFill>
                <a:latin typeface="+mn-lt"/>
                <a:ea typeface="+mn-ea"/>
                <a:cs typeface="+mn-cs"/>
              </a:defRPr>
            </a:lvl2pPr>
            <a:lvl3pPr marL="667457" indent="-179988" algn="l" defTabSz="1219122" rtl="0" eaLnBrk="1" latinLnBrk="0" hangingPunct="1">
              <a:spcBef>
                <a:spcPts val="625"/>
              </a:spcBef>
              <a:buClr>
                <a:srgbClr val="0644A1"/>
              </a:buClr>
              <a:buFont typeface="Lucida Grande"/>
              <a:buChar char="­"/>
              <a:tabLst/>
              <a:defRPr sz="1458" kern="1200">
                <a:solidFill>
                  <a:srgbClr val="323232"/>
                </a:solidFill>
                <a:latin typeface="+mn-lt"/>
                <a:ea typeface="+mn-ea"/>
                <a:cs typeface="+mn-cs"/>
              </a:defRPr>
            </a:lvl3pPr>
            <a:lvl4pPr marL="869944" indent="-186851" algn="l" defTabSz="1219122" rtl="0" eaLnBrk="1" latinLnBrk="0" hangingPunct="1">
              <a:spcBef>
                <a:spcPts val="625"/>
              </a:spcBef>
              <a:buClr>
                <a:srgbClr val="0644A1"/>
              </a:buClr>
              <a:buFont typeface="Arial" pitchFamily="34" charset="0"/>
              <a:buChar char="–"/>
              <a:tabLst/>
              <a:defRPr sz="1250" kern="1200">
                <a:solidFill>
                  <a:srgbClr val="323232"/>
                </a:solidFill>
                <a:latin typeface="+mn-lt"/>
                <a:ea typeface="+mn-ea"/>
                <a:cs typeface="+mn-cs"/>
              </a:defRPr>
            </a:lvl4pPr>
            <a:lvl5pPr marL="2743024" indent="-304780" algn="l" defTabSz="1219122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83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3352585" indent="-304780" algn="l" defTabSz="121912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146" indent="-304780" algn="l" defTabSz="121912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07" indent="-304780" algn="l" defTabSz="121912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268" indent="-304780" algn="l" defTabSz="121912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457124">
              <a:buClrTx/>
              <a:buNone/>
              <a:defRPr/>
            </a:pPr>
            <a:r>
              <a:rPr lang="it-IT" sz="1800" kern="0" dirty="0"/>
              <a:t>CSE 3.0</a:t>
            </a:r>
          </a:p>
        </p:txBody>
      </p:sp>
      <p:pic>
        <p:nvPicPr>
          <p:cNvPr id="96" name="Picture 18">
            <a:extLst>
              <a:ext uri="{FF2B5EF4-FFF2-40B4-BE49-F238E27FC236}">
                <a16:creationId xmlns:a16="http://schemas.microsoft.com/office/drawing/2014/main" id="{D7C57618-2435-4636-9F34-70FACEDAD6A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14" y="2169222"/>
            <a:ext cx="707079" cy="499658"/>
          </a:xfrm>
          <a:prstGeom prst="rect">
            <a:avLst/>
          </a:prstGeom>
        </p:spPr>
      </p:pic>
      <p:pic>
        <p:nvPicPr>
          <p:cNvPr id="97" name="Picture 11">
            <a:extLst>
              <a:ext uri="{FF2B5EF4-FFF2-40B4-BE49-F238E27FC236}">
                <a16:creationId xmlns:a16="http://schemas.microsoft.com/office/drawing/2014/main" id="{DDF21B08-E46B-45CA-A0F5-1DA84469A03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858" y="2165703"/>
            <a:ext cx="601387" cy="46402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200EF53A-0DC4-4897-AADD-C0727F72FAB6}"/>
              </a:ext>
            </a:extLst>
          </p:cNvPr>
          <p:cNvSpPr txBox="1"/>
          <p:nvPr/>
        </p:nvSpPr>
        <p:spPr>
          <a:xfrm>
            <a:off x="1113071" y="2230682"/>
            <a:ext cx="6425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/>
              <a:t>126</a:t>
            </a:r>
          </a:p>
        </p:txBody>
      </p:sp>
      <p:sp>
        <p:nvSpPr>
          <p:cNvPr id="98" name="CasellaDiTesto 97">
            <a:extLst>
              <a:ext uri="{FF2B5EF4-FFF2-40B4-BE49-F238E27FC236}">
                <a16:creationId xmlns:a16="http://schemas.microsoft.com/office/drawing/2014/main" id="{300471E9-2626-41F0-86C1-A451D6FAFC98}"/>
              </a:ext>
            </a:extLst>
          </p:cNvPr>
          <p:cNvSpPr txBox="1"/>
          <p:nvPr/>
        </p:nvSpPr>
        <p:spPr>
          <a:xfrm>
            <a:off x="2138126" y="2230682"/>
            <a:ext cx="4937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/>
              <a:t>80</a:t>
            </a:r>
          </a:p>
        </p:txBody>
      </p:sp>
      <p:pic>
        <p:nvPicPr>
          <p:cNvPr id="99" name="Picture 18">
            <a:extLst>
              <a:ext uri="{FF2B5EF4-FFF2-40B4-BE49-F238E27FC236}">
                <a16:creationId xmlns:a16="http://schemas.microsoft.com/office/drawing/2014/main" id="{8C479868-C618-4B2C-8644-0B7A7200D69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14" y="3147380"/>
            <a:ext cx="707079" cy="499658"/>
          </a:xfrm>
          <a:prstGeom prst="rect">
            <a:avLst/>
          </a:prstGeom>
        </p:spPr>
      </p:pic>
      <p:sp>
        <p:nvSpPr>
          <p:cNvPr id="100" name="CasellaDiTesto 99">
            <a:extLst>
              <a:ext uri="{FF2B5EF4-FFF2-40B4-BE49-F238E27FC236}">
                <a16:creationId xmlns:a16="http://schemas.microsoft.com/office/drawing/2014/main" id="{BC3CD7C8-E82F-49E3-A56D-B8DADFCAB68A}"/>
              </a:ext>
            </a:extLst>
          </p:cNvPr>
          <p:cNvSpPr txBox="1"/>
          <p:nvPr/>
        </p:nvSpPr>
        <p:spPr>
          <a:xfrm>
            <a:off x="1159963" y="3189827"/>
            <a:ext cx="10250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/>
              <a:t>15 - 54</a:t>
            </a:r>
          </a:p>
        </p:txBody>
      </p:sp>
      <p:pic>
        <p:nvPicPr>
          <p:cNvPr id="107" name="Immagine 106">
            <a:extLst>
              <a:ext uri="{FF2B5EF4-FFF2-40B4-BE49-F238E27FC236}">
                <a16:creationId xmlns:a16="http://schemas.microsoft.com/office/drawing/2014/main" id="{A7B61A99-8713-4063-8A2D-15EED9AFAEA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11971" y="2537893"/>
            <a:ext cx="728936" cy="732065"/>
          </a:xfrm>
          <a:prstGeom prst="rect">
            <a:avLst/>
          </a:prstGeom>
        </p:spPr>
      </p:pic>
      <p:pic>
        <p:nvPicPr>
          <p:cNvPr id="117" name="Immagine 116">
            <a:extLst>
              <a:ext uri="{FF2B5EF4-FFF2-40B4-BE49-F238E27FC236}">
                <a16:creationId xmlns:a16="http://schemas.microsoft.com/office/drawing/2014/main" id="{45FC96E7-97FB-41EF-AF98-D148634B5A6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7038" y="4510536"/>
            <a:ext cx="732065" cy="732065"/>
          </a:xfrm>
          <a:prstGeom prst="rect">
            <a:avLst/>
          </a:prstGeom>
        </p:spPr>
      </p:pic>
      <p:sp>
        <p:nvSpPr>
          <p:cNvPr id="129" name="CasellaDiTesto 128">
            <a:extLst>
              <a:ext uri="{FF2B5EF4-FFF2-40B4-BE49-F238E27FC236}">
                <a16:creationId xmlns:a16="http://schemas.microsoft.com/office/drawing/2014/main" id="{1ABEF076-F649-42FB-89C3-509D08DB6AAA}"/>
              </a:ext>
            </a:extLst>
          </p:cNvPr>
          <p:cNvSpPr txBox="1"/>
          <p:nvPr/>
        </p:nvSpPr>
        <p:spPr>
          <a:xfrm>
            <a:off x="1491323" y="4597322"/>
            <a:ext cx="8536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/>
              <a:t>Laurea</a:t>
            </a:r>
            <a:br>
              <a:rPr lang="it-IT" sz="1600" dirty="0"/>
            </a:br>
            <a:r>
              <a:rPr lang="it-IT" sz="1600" b="1" dirty="0"/>
              <a:t> 241</a:t>
            </a:r>
          </a:p>
        </p:txBody>
      </p:sp>
      <p:pic>
        <p:nvPicPr>
          <p:cNvPr id="130" name="Picture 187">
            <a:extLst>
              <a:ext uri="{FF2B5EF4-FFF2-40B4-BE49-F238E27FC236}">
                <a16:creationId xmlns:a16="http://schemas.microsoft.com/office/drawing/2014/main" id="{4F4AAD3A-8B7D-4BB2-84FD-79934FF2010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79807" y="4510536"/>
            <a:ext cx="758351" cy="758351"/>
          </a:xfrm>
          <a:prstGeom prst="rect">
            <a:avLst/>
          </a:prstGeom>
        </p:spPr>
      </p:pic>
      <p:sp>
        <p:nvSpPr>
          <p:cNvPr id="131" name="CasellaDiTesto 130">
            <a:extLst>
              <a:ext uri="{FF2B5EF4-FFF2-40B4-BE49-F238E27FC236}">
                <a16:creationId xmlns:a16="http://schemas.microsoft.com/office/drawing/2014/main" id="{F980ACF2-40EA-4061-B0CF-AEECE84FEE67}"/>
              </a:ext>
            </a:extLst>
          </p:cNvPr>
          <p:cNvSpPr txBox="1"/>
          <p:nvPr/>
        </p:nvSpPr>
        <p:spPr>
          <a:xfrm>
            <a:off x="3363983" y="4600759"/>
            <a:ext cx="15357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/>
              <a:t>High Level Job </a:t>
            </a:r>
            <a:r>
              <a:rPr lang="it-IT" sz="1600" b="1" dirty="0"/>
              <a:t>250</a:t>
            </a:r>
          </a:p>
        </p:txBody>
      </p:sp>
      <p:pic>
        <p:nvPicPr>
          <p:cNvPr id="132" name="Picture 186">
            <a:extLst>
              <a:ext uri="{FF2B5EF4-FFF2-40B4-BE49-F238E27FC236}">
                <a16:creationId xmlns:a16="http://schemas.microsoft.com/office/drawing/2014/main" id="{93D33237-FCA1-4D8A-B3D8-DB34EB83AAD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72648" y="4476914"/>
            <a:ext cx="758351" cy="758351"/>
          </a:xfrm>
          <a:prstGeom prst="rect">
            <a:avLst/>
          </a:prstGeom>
        </p:spPr>
      </p:pic>
      <p:sp>
        <p:nvSpPr>
          <p:cNvPr id="133" name="Rettangolo 132">
            <a:extLst>
              <a:ext uri="{FF2B5EF4-FFF2-40B4-BE49-F238E27FC236}">
                <a16:creationId xmlns:a16="http://schemas.microsoft.com/office/drawing/2014/main" id="{44CFC99B-1922-4434-8FC8-73A5089BD82B}"/>
              </a:ext>
            </a:extLst>
          </p:cNvPr>
          <p:cNvSpPr/>
          <p:nvPr/>
        </p:nvSpPr>
        <p:spPr>
          <a:xfrm>
            <a:off x="5999157" y="4253711"/>
            <a:ext cx="227558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/>
              <a:t>Coppie</a:t>
            </a:r>
            <a:r>
              <a:rPr lang="en-US" sz="1600" dirty="0"/>
              <a:t> senza </a:t>
            </a:r>
            <a:r>
              <a:rPr lang="en-US" sz="1600" dirty="0" err="1"/>
              <a:t>figli</a:t>
            </a:r>
            <a:r>
              <a:rPr lang="en-US" sz="1600" dirty="0"/>
              <a:t> con </a:t>
            </a:r>
            <a:r>
              <a:rPr lang="en-US" sz="1600" dirty="0" err="1"/>
              <a:t>capofamiglia</a:t>
            </a:r>
            <a:r>
              <a:rPr lang="en-US" sz="1600" dirty="0"/>
              <a:t> sotto ai 65 anni </a:t>
            </a:r>
            <a:r>
              <a:rPr lang="it-IT" sz="1600" b="1" dirty="0"/>
              <a:t>187</a:t>
            </a:r>
          </a:p>
          <a:p>
            <a:r>
              <a:rPr lang="it-IT" sz="1600" dirty="0"/>
              <a:t>Coppia con un figlio </a:t>
            </a:r>
            <a:r>
              <a:rPr lang="it-IT" sz="1600" b="1" dirty="0"/>
              <a:t>158</a:t>
            </a:r>
          </a:p>
        </p:txBody>
      </p:sp>
      <p:sp>
        <p:nvSpPr>
          <p:cNvPr id="134" name="Segnaposto testo 4">
            <a:extLst>
              <a:ext uri="{FF2B5EF4-FFF2-40B4-BE49-F238E27FC236}">
                <a16:creationId xmlns:a16="http://schemas.microsoft.com/office/drawing/2014/main" id="{5B504CF9-C905-4D40-AFEB-9F7403C5EBC9}"/>
              </a:ext>
            </a:extLst>
          </p:cNvPr>
          <p:cNvSpPr txBox="1">
            <a:spLocks/>
          </p:cNvSpPr>
          <p:nvPr/>
        </p:nvSpPr>
        <p:spPr>
          <a:xfrm>
            <a:off x="542544" y="5682952"/>
            <a:ext cx="5315284" cy="333232"/>
          </a:xfrm>
          <a:prstGeom prst="rect">
            <a:avLst/>
          </a:prstGeom>
        </p:spPr>
        <p:txBody>
          <a:bodyPr/>
          <a:lstStyle>
            <a:lvl1pPr marL="239169" indent="-239169" algn="l" defTabSz="1219122" rtl="0" eaLnBrk="1" latinLnBrk="0" hangingPunct="1">
              <a:spcBef>
                <a:spcPts val="800"/>
              </a:spcBef>
              <a:buClr>
                <a:srgbClr val="0644A1"/>
              </a:buClr>
              <a:buFont typeface="Arial" pitchFamily="34" charset="0"/>
              <a:buChar char="•"/>
              <a:defRPr sz="1875" kern="1200">
                <a:solidFill>
                  <a:srgbClr val="323232"/>
                </a:solidFill>
                <a:latin typeface="+mn-lt"/>
                <a:ea typeface="+mn-ea"/>
                <a:cs typeface="+mn-cs"/>
              </a:defRPr>
            </a:lvl1pPr>
            <a:lvl2pPr marL="487469" indent="-224986" algn="l" defTabSz="1219122" rtl="0" eaLnBrk="1" latinLnBrk="0" hangingPunct="1">
              <a:spcBef>
                <a:spcPts val="625"/>
              </a:spcBef>
              <a:buClr>
                <a:srgbClr val="0644A1"/>
              </a:buClr>
              <a:buFont typeface="Arial" pitchFamily="34" charset="0"/>
              <a:buChar char="–"/>
              <a:tabLst/>
              <a:defRPr sz="1667" kern="1200">
                <a:solidFill>
                  <a:srgbClr val="323232"/>
                </a:solidFill>
                <a:latin typeface="+mn-lt"/>
                <a:ea typeface="+mn-ea"/>
                <a:cs typeface="+mn-cs"/>
              </a:defRPr>
            </a:lvl2pPr>
            <a:lvl3pPr marL="667457" indent="-179988" algn="l" defTabSz="1219122" rtl="0" eaLnBrk="1" latinLnBrk="0" hangingPunct="1">
              <a:spcBef>
                <a:spcPts val="625"/>
              </a:spcBef>
              <a:buClr>
                <a:srgbClr val="0644A1"/>
              </a:buClr>
              <a:buFont typeface="Lucida Grande"/>
              <a:buChar char="­"/>
              <a:tabLst/>
              <a:defRPr sz="1458" kern="1200">
                <a:solidFill>
                  <a:srgbClr val="323232"/>
                </a:solidFill>
                <a:latin typeface="+mn-lt"/>
                <a:ea typeface="+mn-ea"/>
                <a:cs typeface="+mn-cs"/>
              </a:defRPr>
            </a:lvl3pPr>
            <a:lvl4pPr marL="869944" indent="-186851" algn="l" defTabSz="1219122" rtl="0" eaLnBrk="1" latinLnBrk="0" hangingPunct="1">
              <a:spcBef>
                <a:spcPts val="625"/>
              </a:spcBef>
              <a:buClr>
                <a:srgbClr val="0644A1"/>
              </a:buClr>
              <a:buFont typeface="Arial" pitchFamily="34" charset="0"/>
              <a:buChar char="–"/>
              <a:tabLst/>
              <a:defRPr sz="1250" kern="1200">
                <a:solidFill>
                  <a:srgbClr val="323232"/>
                </a:solidFill>
                <a:latin typeface="+mn-lt"/>
                <a:ea typeface="+mn-ea"/>
                <a:cs typeface="+mn-cs"/>
              </a:defRPr>
            </a:lvl4pPr>
            <a:lvl5pPr marL="2743024" indent="-304780" algn="l" defTabSz="1219122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83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3352585" indent="-304780" algn="l" defTabSz="121912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146" indent="-304780" algn="l" defTabSz="121912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07" indent="-304780" algn="l" defTabSz="121912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268" indent="-304780" algn="l" defTabSz="121912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900" dirty="0"/>
              <a:t>Fonte :  stima profilo </a:t>
            </a:r>
            <a:r>
              <a:rPr lang="it-IT" sz="900" i="1" dirty="0"/>
              <a:t>I delitti del </a:t>
            </a:r>
            <a:r>
              <a:rPr lang="it-IT" sz="900" i="1" dirty="0" err="1"/>
              <a:t>BarLume</a:t>
            </a:r>
            <a:r>
              <a:rPr lang="it-IT" sz="900" i="1" dirty="0"/>
              <a:t> S.12</a:t>
            </a:r>
            <a:endParaRPr lang="it-IT" sz="1000" i="1" dirty="0"/>
          </a:p>
        </p:txBody>
      </p:sp>
      <p:sp>
        <p:nvSpPr>
          <p:cNvPr id="3" name="Rectangle 8">
            <a:extLst>
              <a:ext uri="{FF2B5EF4-FFF2-40B4-BE49-F238E27FC236}">
                <a16:creationId xmlns:a16="http://schemas.microsoft.com/office/drawing/2014/main" id="{22ED3FDC-8AF8-AD79-B7F0-2AC2805972C1}"/>
              </a:ext>
            </a:extLst>
          </p:cNvPr>
          <p:cNvSpPr/>
          <p:nvPr/>
        </p:nvSpPr>
        <p:spPr>
          <a:xfrm rot="5400000">
            <a:off x="6968683" y="3748439"/>
            <a:ext cx="3838417" cy="45719"/>
          </a:xfrm>
          <a:prstGeom prst="rect">
            <a:avLst/>
          </a:prstGeom>
          <a:gradFill>
            <a:gsLst>
              <a:gs pos="0">
                <a:srgbClr val="FF9E00"/>
              </a:gs>
              <a:gs pos="100000">
                <a:srgbClr val="0071FF"/>
              </a:gs>
              <a:gs pos="35000">
                <a:srgbClr val="E10000"/>
              </a:gs>
              <a:gs pos="85000">
                <a:srgbClr val="21429C"/>
              </a:gs>
              <a:gs pos="60000">
                <a:srgbClr val="B5007D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2" name="Immagine 21">
            <a:extLst>
              <a:ext uri="{FF2B5EF4-FFF2-40B4-BE49-F238E27FC236}">
                <a16:creationId xmlns:a16="http://schemas.microsoft.com/office/drawing/2014/main" id="{889A9086-BC25-40E9-F84F-5327B1E18A9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059603" y="2050320"/>
            <a:ext cx="2609155" cy="1939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074260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Rectangle 17">
            <a:extLst>
              <a:ext uri="{FF2B5EF4-FFF2-40B4-BE49-F238E27FC236}">
                <a16:creationId xmlns:a16="http://schemas.microsoft.com/office/drawing/2014/main" id="{7E81B07B-7C4A-4FE7-9C5A-DA50FDA3A38E}"/>
              </a:ext>
            </a:extLst>
          </p:cNvPr>
          <p:cNvSpPr/>
          <p:nvPr/>
        </p:nvSpPr>
        <p:spPr>
          <a:xfrm>
            <a:off x="863679" y="6159587"/>
            <a:ext cx="2461195" cy="42309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0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80000">
                      <a:srgbClr val="A82677"/>
                    </a:gs>
                    <a:gs pos="36000">
                      <a:srgbClr val="E30010"/>
                    </a:gs>
                    <a:gs pos="0">
                      <a:srgbClr val="F68201"/>
                    </a:gs>
                    <a:gs pos="100000">
                      <a:srgbClr val="0B4295"/>
                    </a:gs>
                  </a:gsLst>
                  <a:lin ang="0" scaled="0"/>
                </a:gradFill>
                <a:effectLst/>
                <a:uLnTx/>
                <a:uFillTx/>
                <a:latin typeface="Sky Text" pitchFamily="34" charset="0"/>
                <a:ea typeface="+mn-ea"/>
                <a:cs typeface="+mn-cs"/>
              </a:rPr>
              <a:t>TV LINEARE</a:t>
            </a:r>
          </a:p>
        </p:txBody>
      </p:sp>
      <p:sp>
        <p:nvSpPr>
          <p:cNvPr id="90" name="Rectangle 17">
            <a:extLst>
              <a:ext uri="{FF2B5EF4-FFF2-40B4-BE49-F238E27FC236}">
                <a16:creationId xmlns:a16="http://schemas.microsoft.com/office/drawing/2014/main" id="{1E0F4B57-26A3-49D2-860B-A96E3D7BA613}"/>
              </a:ext>
            </a:extLst>
          </p:cNvPr>
          <p:cNvSpPr/>
          <p:nvPr/>
        </p:nvSpPr>
        <p:spPr>
          <a:xfrm>
            <a:off x="8848710" y="6159587"/>
            <a:ext cx="2461195" cy="42309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0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80000">
                      <a:srgbClr val="A82677"/>
                    </a:gs>
                    <a:gs pos="36000">
                      <a:srgbClr val="E30010"/>
                    </a:gs>
                    <a:gs pos="0">
                      <a:srgbClr val="F68201"/>
                    </a:gs>
                    <a:gs pos="100000">
                      <a:srgbClr val="0B4295"/>
                    </a:gs>
                  </a:gsLst>
                  <a:lin ang="0" scaled="0"/>
                </a:gradFill>
                <a:effectLst/>
                <a:uLnTx/>
                <a:uFillTx/>
                <a:latin typeface="Sky Text" pitchFamily="34" charset="0"/>
                <a:ea typeface="+mn-ea"/>
                <a:cs typeface="+mn-cs"/>
              </a:rPr>
              <a:t>SKY DIGITAL</a:t>
            </a:r>
          </a:p>
        </p:txBody>
      </p:sp>
      <p:sp>
        <p:nvSpPr>
          <p:cNvPr id="91" name="Rectangle 17">
            <a:extLst>
              <a:ext uri="{FF2B5EF4-FFF2-40B4-BE49-F238E27FC236}">
                <a16:creationId xmlns:a16="http://schemas.microsoft.com/office/drawing/2014/main" id="{9FCC1B1E-3D54-4F16-8198-EB508B067EE5}"/>
              </a:ext>
            </a:extLst>
          </p:cNvPr>
          <p:cNvSpPr/>
          <p:nvPr/>
        </p:nvSpPr>
        <p:spPr>
          <a:xfrm>
            <a:off x="4586987" y="6213083"/>
            <a:ext cx="3717561" cy="42309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0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80000">
                      <a:srgbClr val="A82677"/>
                    </a:gs>
                    <a:gs pos="36000">
                      <a:srgbClr val="E30010"/>
                    </a:gs>
                    <a:gs pos="0">
                      <a:srgbClr val="F68201"/>
                    </a:gs>
                    <a:gs pos="100000">
                      <a:srgbClr val="0B4295"/>
                    </a:gs>
                  </a:gsLst>
                  <a:lin ang="0" scaled="0"/>
                </a:gradFill>
                <a:effectLst/>
                <a:uLnTx/>
                <a:uFillTx/>
                <a:latin typeface="Sky Text" pitchFamily="34" charset="0"/>
                <a:ea typeface="+mn-ea"/>
                <a:cs typeface="+mn-cs"/>
              </a:rPr>
              <a:t>CONNECTED TV </a:t>
            </a:r>
          </a:p>
        </p:txBody>
      </p:sp>
      <p:pic>
        <p:nvPicPr>
          <p:cNvPr id="111" name="Immagine 110">
            <a:extLst>
              <a:ext uri="{FF2B5EF4-FFF2-40B4-BE49-F238E27FC236}">
                <a16:creationId xmlns:a16="http://schemas.microsoft.com/office/drawing/2014/main" id="{778E0502-E462-4AD8-B8C3-A5404AA033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1947" y="4586478"/>
            <a:ext cx="2761749" cy="1549118"/>
          </a:xfrm>
          <a:prstGeom prst="rect">
            <a:avLst/>
          </a:prstGeom>
        </p:spPr>
      </p:pic>
      <p:grpSp>
        <p:nvGrpSpPr>
          <p:cNvPr id="93" name="Gruppo 92">
            <a:extLst>
              <a:ext uri="{FF2B5EF4-FFF2-40B4-BE49-F238E27FC236}">
                <a16:creationId xmlns:a16="http://schemas.microsoft.com/office/drawing/2014/main" id="{F7A9DB84-5581-426C-A6A4-53C1F3BEDDCC}"/>
              </a:ext>
            </a:extLst>
          </p:cNvPr>
          <p:cNvGrpSpPr>
            <a:grpSpLocks noChangeAspect="1"/>
          </p:cNvGrpSpPr>
          <p:nvPr/>
        </p:nvGrpSpPr>
        <p:grpSpPr>
          <a:xfrm>
            <a:off x="837265" y="4771489"/>
            <a:ext cx="2532772" cy="1370132"/>
            <a:chOff x="8894861" y="346440"/>
            <a:chExt cx="1871818" cy="111383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95" name="Gruppo 94">
              <a:extLst>
                <a:ext uri="{FF2B5EF4-FFF2-40B4-BE49-F238E27FC236}">
                  <a16:creationId xmlns:a16="http://schemas.microsoft.com/office/drawing/2014/main" id="{804257E8-D1F0-4D61-AF61-FB2E8A6EF0C5}"/>
                </a:ext>
              </a:extLst>
            </p:cNvPr>
            <p:cNvGrpSpPr/>
            <p:nvPr/>
          </p:nvGrpSpPr>
          <p:grpSpPr>
            <a:xfrm>
              <a:off x="8894861" y="346440"/>
              <a:ext cx="1871818" cy="1113839"/>
              <a:chOff x="6852244" y="1639733"/>
              <a:chExt cx="1871818" cy="1113839"/>
            </a:xfrm>
          </p:grpSpPr>
          <p:grpSp>
            <p:nvGrpSpPr>
              <p:cNvPr id="97" name="Gruppo 96">
                <a:extLst>
                  <a:ext uri="{FF2B5EF4-FFF2-40B4-BE49-F238E27FC236}">
                    <a16:creationId xmlns:a16="http://schemas.microsoft.com/office/drawing/2014/main" id="{63FAB57E-A97B-4AA2-AB0F-3578B1A3B074}"/>
                  </a:ext>
                </a:extLst>
              </p:cNvPr>
              <p:cNvGrpSpPr/>
              <p:nvPr/>
            </p:nvGrpSpPr>
            <p:grpSpPr>
              <a:xfrm>
                <a:off x="6852244" y="1639733"/>
                <a:ext cx="1871818" cy="1113839"/>
                <a:chOff x="1848303" y="2559573"/>
                <a:chExt cx="1871818" cy="1113839"/>
              </a:xfrm>
            </p:grpSpPr>
            <p:pic>
              <p:nvPicPr>
                <p:cNvPr id="99" name="Picture 6" descr="Blank White TV Blank Template - Imgflip">
                  <a:extLst>
                    <a:ext uri="{FF2B5EF4-FFF2-40B4-BE49-F238E27FC236}">
                      <a16:creationId xmlns:a16="http://schemas.microsoft.com/office/drawing/2014/main" id="{7327B438-A9CF-4BCE-A3A0-6EE8F4848EE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48303" y="2559573"/>
                  <a:ext cx="1871818" cy="111383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00" name="Rechteck 9">
                  <a:extLst>
                    <a:ext uri="{FF2B5EF4-FFF2-40B4-BE49-F238E27FC236}">
                      <a16:creationId xmlns:a16="http://schemas.microsoft.com/office/drawing/2014/main" id="{367E0E98-3ECE-4D61-85AF-C593AC680F37}"/>
                    </a:ext>
                  </a:extLst>
                </p:cNvPr>
                <p:cNvSpPr/>
                <p:nvPr/>
              </p:nvSpPr>
              <p:spPr>
                <a:xfrm>
                  <a:off x="1882520" y="2577939"/>
                  <a:ext cx="1827442" cy="907200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0000"/>
                    </a:gs>
                    <a:gs pos="100000">
                      <a:srgbClr val="000000">
                        <a:alpha val="61000"/>
                      </a:srgbClr>
                    </a:gs>
                  </a:gsLst>
                  <a:lin ang="189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89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2396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Sky Text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98" name="Picture 8" descr="Risultati immagini per schermo tv hd png">
                <a:extLst>
                  <a:ext uri="{FF2B5EF4-FFF2-40B4-BE49-F238E27FC236}">
                    <a16:creationId xmlns:a16="http://schemas.microsoft.com/office/drawing/2014/main" id="{8952D37A-931E-4CC0-A43F-1A5A82919C1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678" t="4024" r="2168" b="14937"/>
              <a:stretch/>
            </p:blipFill>
            <p:spPr bwMode="auto">
              <a:xfrm>
                <a:off x="6877647" y="1671860"/>
                <a:ext cx="1821016" cy="9118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96" name="Picture 17" descr="Sky-White-Mono.png">
              <a:extLst>
                <a:ext uri="{FF2B5EF4-FFF2-40B4-BE49-F238E27FC236}">
                  <a16:creationId xmlns:a16="http://schemas.microsoft.com/office/drawing/2014/main" id="{97672FED-187E-42B0-8F5E-405F6ABCD94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76331" y="456623"/>
              <a:ext cx="469632" cy="287350"/>
            </a:xfrm>
            <a:prstGeom prst="rect">
              <a:avLst/>
            </a:prstGeom>
          </p:spPr>
        </p:pic>
      </p:grpSp>
      <p:grpSp>
        <p:nvGrpSpPr>
          <p:cNvPr id="101" name="Gruppo 100">
            <a:extLst>
              <a:ext uri="{FF2B5EF4-FFF2-40B4-BE49-F238E27FC236}">
                <a16:creationId xmlns:a16="http://schemas.microsoft.com/office/drawing/2014/main" id="{91F08C56-1E1B-48AC-BAA4-A2C80B1995B4}"/>
              </a:ext>
            </a:extLst>
          </p:cNvPr>
          <p:cNvGrpSpPr/>
          <p:nvPr/>
        </p:nvGrpSpPr>
        <p:grpSpPr>
          <a:xfrm>
            <a:off x="4295316" y="4662359"/>
            <a:ext cx="3811637" cy="1533807"/>
            <a:chOff x="2597395" y="4550095"/>
            <a:chExt cx="3660154" cy="1472850"/>
          </a:xfrm>
        </p:grpSpPr>
        <p:grpSp>
          <p:nvGrpSpPr>
            <p:cNvPr id="102" name="Gruppo 101">
              <a:extLst>
                <a:ext uri="{FF2B5EF4-FFF2-40B4-BE49-F238E27FC236}">
                  <a16:creationId xmlns:a16="http://schemas.microsoft.com/office/drawing/2014/main" id="{CEB39E1D-E272-440A-90B1-0C3E71E797B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597395" y="4550095"/>
              <a:ext cx="2640056" cy="1472850"/>
              <a:chOff x="2954853" y="4725439"/>
              <a:chExt cx="3524087" cy="1966039"/>
            </a:xfrm>
          </p:grpSpPr>
          <p:grpSp>
            <p:nvGrpSpPr>
              <p:cNvPr id="107" name="Gruppo 106">
                <a:extLst>
                  <a:ext uri="{FF2B5EF4-FFF2-40B4-BE49-F238E27FC236}">
                    <a16:creationId xmlns:a16="http://schemas.microsoft.com/office/drawing/2014/main" id="{2A4CC31B-C4EE-4693-89A4-42314BE01974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2954853" y="4725439"/>
                <a:ext cx="3492305" cy="1966039"/>
                <a:chOff x="3065125" y="4331001"/>
                <a:chExt cx="3857625" cy="2171700"/>
              </a:xfrm>
            </p:grpSpPr>
            <p:pic>
              <p:nvPicPr>
                <p:cNvPr id="109" name="Picture 8">
                  <a:extLst>
                    <a:ext uri="{FF2B5EF4-FFF2-40B4-BE49-F238E27FC236}">
                      <a16:creationId xmlns:a16="http://schemas.microsoft.com/office/drawing/2014/main" id="{F90A7404-661F-462D-98F9-B825B70B624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65125" y="4331001"/>
                  <a:ext cx="3857625" cy="21717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0" name="Picture 6">
                  <a:extLst>
                    <a:ext uri="{FF2B5EF4-FFF2-40B4-BE49-F238E27FC236}">
                      <a16:creationId xmlns:a16="http://schemas.microsoft.com/office/drawing/2014/main" id="{8925CB06-3EE5-408D-B8F5-2B8640A16FC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168731" y="5320252"/>
                  <a:ext cx="780210" cy="1148149"/>
                </a:xfrm>
                <a:prstGeom prst="rect">
                  <a:avLst/>
                </a:prstGeom>
              </p:spPr>
            </p:pic>
          </p:grpSp>
          <p:pic>
            <p:nvPicPr>
              <p:cNvPr id="108" name="Picture 6" descr="https://northeurope1-mediap.svc.ms/transform/thumbnail?provider=spo&amp;inputFormat=jpg&amp;cs=fFNQTw&amp;docid=https%3A%2F%2Fskyglobal.sharepoint.com%3A443%2F_api%2Fv2.0%2Fdrives%2Fb!zJQTdlxNtUKMKcLUZrkPY7zkFvxoF5VIvrYND9oxuWFnxX151z9QQ4vrONOD8XvY%2Fitems%2F01N4TGMBQOP3EIWX44OVCJ2TESHGOUG662%3Fversion%3DPublished&amp;access_token=eyJ0eXAiOiJKV1QiLCJhbGciOiJub25lIn0.eyJhdWQiOiIwMDAwMDAwMy0wMDAwLTBmZjEtY2UwMC0wMDAwMDAwMDAwMDAvc2t5Z2xvYmFsLnNoYXJlcG9pbnQuY29tQDY4Yjg2NWQ1LWNmMTgtNGIyYi04MmE0LWE0ZWRkYjljNTIzNyIsImlzcyI6IjAwMDAwMDAzLTAwMDAtMGZmMS1jZTAwLTAwMDAwMDAwMDAwMCIsIm5iZiI6IjE2MTUzODg0MDAiLCJleHAiOiIxNjE1NDEwMDAwIiwiZW5kcG9pbnR1cmwiOiJCSFdDK3hCUFlmcCsvMTN0NndWUzRaM0FCd2FtdDlkUzdvVmpvbzhHTE00PSIsImVuZHBvaW50dXJsTGVuZ3RoIjoiMTE2IiwiaXNsb29wYmFjayI6IlRydWUiLCJ2ZXIiOiJoYXNoZWRwcm9vZnRva2VuIiwic2l0ZWlkIjoiTnpZeE16azBZMk10TkdRMVl5MDBNbUkxTFRoak1qa3RZekprTkRZMllqa3daall6IiwibmFtZWlkIjoiMCMuZnxtZW1iZXJzaGlwfGZlZGVyaWNvLmJlbHRyYW1pQHNreXR2Lml0IiwibmlpIjoibWljcm9zb2Z0LnNoYXJlcG9pbnQiLCJpc3VzZXIiOiJ0cnVlIiwiY2FjaGVrZXkiOiIwaC5mfG1lbWJlcnNoaXB8MTAwM2JmZmRhNTBkN2NhYUBsaXZlLmNvbSIsInR0IjoiMCIsInVzZVBlcnNpc3RlbnRDb29raWUiOiIyIn0.U0hscEN1U01XTmRmaU1vMzFIN25CMjlLanJRK3JtNEZUb0ZYQWtTZXRrRT0&amp;encodeFailures=1&amp;srcWidth=&amp;srcHeight=&amp;width=1024&amp;height=768&amp;action=Access">
                <a:extLst>
                  <a:ext uri="{FF2B5EF4-FFF2-40B4-BE49-F238E27FC236}">
                    <a16:creationId xmlns:a16="http://schemas.microsoft.com/office/drawing/2014/main" id="{C7C7CE57-96D7-4377-96FF-8806C016B81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838" t="13822" r="26391" b="27585"/>
              <a:stretch/>
            </p:blipFill>
            <p:spPr bwMode="auto">
              <a:xfrm>
                <a:off x="5770105" y="5511464"/>
                <a:ext cx="708835" cy="6957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03" name="Gruppo 102">
              <a:extLst>
                <a:ext uri="{FF2B5EF4-FFF2-40B4-BE49-F238E27FC236}">
                  <a16:creationId xmlns:a16="http://schemas.microsoft.com/office/drawing/2014/main" id="{B013CD6B-CA11-416C-BAEA-80D07A26328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933706" y="4618073"/>
              <a:ext cx="1323843" cy="1315679"/>
              <a:chOff x="6444066" y="4649683"/>
              <a:chExt cx="1751344" cy="1740544"/>
            </a:xfrm>
          </p:grpSpPr>
          <p:pic>
            <p:nvPicPr>
              <p:cNvPr id="105" name="Immagine 104">
                <a:extLst>
                  <a:ext uri="{FF2B5EF4-FFF2-40B4-BE49-F238E27FC236}">
                    <a16:creationId xmlns:a16="http://schemas.microsoft.com/office/drawing/2014/main" id="{03BBB4C3-B1D0-421E-BDCA-A5DFBAE122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819576" y="4887567"/>
                <a:ext cx="1375834" cy="1502660"/>
              </a:xfrm>
              <a:prstGeom prst="rect">
                <a:avLst/>
              </a:prstGeom>
            </p:spPr>
          </p:pic>
          <p:pic>
            <p:nvPicPr>
              <p:cNvPr id="106" name="Picture 38">
                <a:extLst>
                  <a:ext uri="{FF2B5EF4-FFF2-40B4-BE49-F238E27FC236}">
                    <a16:creationId xmlns:a16="http://schemas.microsoft.com/office/drawing/2014/main" id="{A4CC2B34-149C-4C00-9648-A41CDD11787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6444066" y="4649683"/>
                <a:ext cx="544013" cy="5440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112" name="Titel 2">
            <a:extLst>
              <a:ext uri="{FF2B5EF4-FFF2-40B4-BE49-F238E27FC236}">
                <a16:creationId xmlns:a16="http://schemas.microsoft.com/office/drawing/2014/main" id="{EC4B5C65-1669-4AA0-9F66-45021C6172F3}"/>
              </a:ext>
            </a:extLst>
          </p:cNvPr>
          <p:cNvSpPr txBox="1">
            <a:spLocks/>
          </p:cNvSpPr>
          <p:nvPr/>
        </p:nvSpPr>
        <p:spPr>
          <a:xfrm>
            <a:off x="76364" y="3201576"/>
            <a:ext cx="12124865" cy="1182872"/>
          </a:xfrm>
          <a:prstGeom prst="rect">
            <a:avLst/>
          </a:prstGeom>
          <a:gradFill flip="none" rotWithShape="1">
            <a:gsLst>
              <a:gs pos="75000">
                <a:srgbClr val="FB217E"/>
              </a:gs>
              <a:gs pos="0">
                <a:srgbClr val="FF7800"/>
              </a:gs>
            </a:gsLst>
            <a:lin ang="2700000" scaled="1"/>
            <a:tileRect/>
          </a:gra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vert="horz" lIns="112470" tIns="0" rIns="0" bIns="0" rtlCol="0" anchor="ctr" anchorCtr="0">
            <a:noAutofit/>
          </a:bodyPr>
          <a:lstStyle>
            <a:lvl1pPr marL="0" algn="l" defTabSz="1170356" rtl="0" eaLnBrk="1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None/>
              <a:defRPr lang="en-GB" sz="2800" kern="1200">
                <a:gradFill flip="none" rotWithShape="1">
                  <a:gsLst>
                    <a:gs pos="0">
                      <a:srgbClr val="FF9E00"/>
                    </a:gs>
                    <a:gs pos="100000">
                      <a:srgbClr val="0071FF"/>
                    </a:gs>
                    <a:gs pos="35000">
                      <a:srgbClr val="E10000"/>
                    </a:gs>
                    <a:gs pos="85000">
                      <a:srgbClr val="21429C"/>
                    </a:gs>
                    <a:gs pos="60000">
                      <a:srgbClr val="B5007D"/>
                    </a:gs>
                  </a:gsLst>
                  <a:lin ang="0" scaled="1"/>
                  <a:tileRect/>
                </a:gradFill>
                <a:latin typeface="+mj-lt"/>
                <a:ea typeface="+mj-ea"/>
                <a:cs typeface="Sky Text Light"/>
              </a:defRPr>
            </a:lvl1pPr>
          </a:lstStyle>
          <a:p>
            <a:pPr marL="0" marR="0" lvl="0" indent="0" algn="ctr" defTabSz="12190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74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ky Text"/>
                <a:ea typeface="+mj-ea"/>
              </a:rPr>
              <a:t>La serie è disponibile su più piattaforme e device per pianificazioni media su TV Lineare, </a:t>
            </a:r>
            <a:r>
              <a:rPr kumimoji="0" lang="it-IT" sz="3749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ky Text"/>
                <a:ea typeface="+mj-ea"/>
              </a:rPr>
              <a:t>Connected</a:t>
            </a:r>
            <a:r>
              <a:rPr kumimoji="0" lang="it-IT" sz="374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ky Text"/>
                <a:ea typeface="+mj-ea"/>
              </a:rPr>
              <a:t> TV e Digital</a:t>
            </a:r>
            <a:endParaRPr kumimoji="0" lang="de-DE" sz="291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ky Text"/>
              <a:ea typeface="+mj-ea"/>
            </a:endParaRPr>
          </a:p>
        </p:txBody>
      </p:sp>
      <p:pic>
        <p:nvPicPr>
          <p:cNvPr id="6" name="Picture 6" descr="Codice Promo NOW TV 14€ ott 2024 - Repubblica.it">
            <a:extLst>
              <a:ext uri="{FF2B5EF4-FFF2-40B4-BE49-F238E27FC236}">
                <a16:creationId xmlns:a16="http://schemas.microsoft.com/office/drawing/2014/main" id="{5468ABAC-C160-8F51-AA7D-2B2D149860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54" b="26062"/>
          <a:stretch/>
        </p:blipFill>
        <p:spPr bwMode="auto">
          <a:xfrm>
            <a:off x="6270556" y="5865736"/>
            <a:ext cx="702065" cy="338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82D07DE2-68DE-151C-EDD8-C9A5E8555BDB}"/>
              </a:ext>
            </a:extLst>
          </p:cNvPr>
          <p:cNvSpPr/>
          <p:nvPr/>
        </p:nvSpPr>
        <p:spPr>
          <a:xfrm>
            <a:off x="74950" y="7933"/>
            <a:ext cx="12115635" cy="3193023"/>
          </a:xfrm>
          <a:prstGeom prst="rect">
            <a:avLst/>
          </a:prstGeom>
          <a:solidFill>
            <a:srgbClr val="0412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99E04AA1-FCFC-E5F6-3445-DBC4064D0C3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718917" y="33294"/>
            <a:ext cx="4754166" cy="2979277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8C9E4B3E-1629-0BCC-3870-3A49B6B0B2C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97761" y="4907397"/>
            <a:ext cx="1377113" cy="862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884642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2">
            <a:extLst>
              <a:ext uri="{FF2B5EF4-FFF2-40B4-BE49-F238E27FC236}">
                <a16:creationId xmlns:a16="http://schemas.microsoft.com/office/drawing/2014/main" id="{921EA4A8-FF45-4702-9ADD-FDA13B2512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/>
              <a:t>I </a:t>
            </a:r>
            <a:r>
              <a:rPr lang="de-DE" sz="2800" dirty="0" err="1"/>
              <a:t>Delitti</a:t>
            </a:r>
            <a:r>
              <a:rPr lang="de-DE" sz="2800" dirty="0"/>
              <a:t> del </a:t>
            </a:r>
            <a:r>
              <a:rPr lang="de-DE" sz="2800" dirty="0" err="1"/>
              <a:t>Barlume</a:t>
            </a:r>
            <a:r>
              <a:rPr lang="de-DE" sz="2800" dirty="0"/>
              <a:t> S.13</a:t>
            </a:r>
            <a:endParaRPr lang="de-DE" dirty="0"/>
          </a:p>
        </p:txBody>
      </p:sp>
      <p:sp>
        <p:nvSpPr>
          <p:cNvPr id="7" name="object 4">
            <a:extLst>
              <a:ext uri="{FF2B5EF4-FFF2-40B4-BE49-F238E27FC236}">
                <a16:creationId xmlns:a16="http://schemas.microsoft.com/office/drawing/2014/main" id="{06E3E815-C4D0-47F9-8B30-A0BF6EE18B75}"/>
              </a:ext>
            </a:extLst>
          </p:cNvPr>
          <p:cNvSpPr txBox="1"/>
          <p:nvPr/>
        </p:nvSpPr>
        <p:spPr>
          <a:xfrm>
            <a:off x="621755" y="984250"/>
            <a:ext cx="7970079" cy="263534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spcBef>
                <a:spcPts val="135"/>
              </a:spcBef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Sky Text Medium"/>
                <a:ea typeface="+mn-ea"/>
                <a:cs typeface="+mn-cs"/>
              </a:rPr>
              <a:t>All </a:t>
            </a:r>
            <a:r>
              <a:rPr lang="en-GB" sz="1600" dirty="0">
                <a:solidFill>
                  <a:srgbClr val="333333"/>
                </a:solidFill>
                <a:latin typeface="Sky Text Medium"/>
              </a:rPr>
              <a:t>P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Sky Text Medium"/>
                <a:ea typeface="+mn-ea"/>
                <a:cs typeface="+mn-cs"/>
              </a:rPr>
              <a:t>eriod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Sky Text Medium"/>
                <a:ea typeface="+mn-ea"/>
                <a:cs typeface="+mn-cs"/>
              </a:rPr>
              <a:t> Cross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Sky Text Medium"/>
                <a:ea typeface="+mn-ea"/>
                <a:cs typeface="+mn-cs"/>
              </a:rPr>
              <a:t>Piattaforma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Sky Text Medium"/>
                <a:ea typeface="+mn-ea"/>
                <a:cs typeface="+mn-cs"/>
              </a:rPr>
              <a:t> (</a:t>
            </a:r>
            <a:r>
              <a:rPr lang="it-IT" sz="1600" dirty="0">
                <a:latin typeface="+mj-lt"/>
                <a:ea typeface="+mj-ea"/>
              </a:rPr>
              <a:t>Dal 13 gennaio 2024 all’1 febbraio 2025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Sky Text Medium"/>
                <a:ea typeface="+mn-ea"/>
                <a:cs typeface="+mn-cs"/>
              </a:rPr>
              <a:t>)</a:t>
            </a:r>
          </a:p>
        </p:txBody>
      </p:sp>
      <p:sp>
        <p:nvSpPr>
          <p:cNvPr id="44" name="Rettangolo 43">
            <a:extLst>
              <a:ext uri="{FF2B5EF4-FFF2-40B4-BE49-F238E27FC236}">
                <a16:creationId xmlns:a16="http://schemas.microsoft.com/office/drawing/2014/main" id="{ED4A8CAB-A3AE-44B1-8B4C-EA38013C7A7E}"/>
              </a:ext>
            </a:extLst>
          </p:cNvPr>
          <p:cNvSpPr/>
          <p:nvPr/>
        </p:nvSpPr>
        <p:spPr>
          <a:xfrm>
            <a:off x="621755" y="1868898"/>
            <a:ext cx="10948489" cy="36734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396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ky Text"/>
              <a:ea typeface="+mn-ea"/>
              <a:cs typeface="+mn-cs"/>
            </a:endParaRPr>
          </a:p>
        </p:txBody>
      </p:sp>
      <p:sp>
        <p:nvSpPr>
          <p:cNvPr id="46" name="CasellaDiTesto 45">
            <a:extLst>
              <a:ext uri="{FF2B5EF4-FFF2-40B4-BE49-F238E27FC236}">
                <a16:creationId xmlns:a16="http://schemas.microsoft.com/office/drawing/2014/main" id="{99B35E60-6EA2-496E-B07A-A5BE8C1FEC1C}"/>
              </a:ext>
            </a:extLst>
          </p:cNvPr>
          <p:cNvSpPr txBox="1"/>
          <p:nvPr/>
        </p:nvSpPr>
        <p:spPr>
          <a:xfrm>
            <a:off x="851290" y="2087652"/>
            <a:ext cx="6081932" cy="313079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97637" marR="0" lvl="0" indent="-297637" algn="l" defTabSz="1219122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ea typeface="+mn-ea"/>
                <a:cs typeface="+mn-cs"/>
              </a:rPr>
              <a:t>TV: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</a:p>
          <a:p>
            <a:pPr marL="296863" marR="0" lvl="0" indent="-22225" algn="l" defTabSz="1219122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ea typeface="+mn-ea"/>
                <a:cs typeface="+mn-cs"/>
              </a:rPr>
              <a:t> piano </a:t>
            </a:r>
            <a:r>
              <a:rPr kumimoji="0" lang="it-IT" sz="1400" b="0" i="0" u="sng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ea typeface="+mn-ea"/>
                <a:cs typeface="+mn-cs"/>
              </a:rPr>
              <a:t>all</a:t>
            </a:r>
            <a:r>
              <a:rPr kumimoji="0" lang="it-IT" sz="1400" b="0" i="0" u="sng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it-IT" sz="1400" b="0" i="0" u="sng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ea typeface="+mn-ea"/>
                <a:cs typeface="+mn-cs"/>
              </a:rPr>
              <a:t>period</a:t>
            </a:r>
            <a:r>
              <a:rPr kumimoji="0" lang="it-IT" sz="1400" b="0" i="0" u="sng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ea typeface="+mn-ea"/>
                <a:cs typeface="+mn-cs"/>
              </a:rPr>
              <a:t>di spot in posizione speciale: 75 Special Spot 30’’ </a:t>
            </a:r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297637" lvl="0" indent="-297637" defTabSz="1219122">
              <a:lnSpc>
                <a:spcPct val="15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ea typeface="+mn-ea"/>
                <a:cs typeface="+mn-cs"/>
              </a:rPr>
              <a:t>Sky On Demand Big &amp; Small screen: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</a:p>
          <a:p>
            <a:pPr marL="296863" lvl="0" indent="-22225" defTabSz="1219122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ea typeface="+mn-ea"/>
                <a:cs typeface="+mn-cs"/>
              </a:rPr>
              <a:t>pre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ea typeface="+mn-ea"/>
                <a:cs typeface="+mn-cs"/>
              </a:rPr>
              <a:t>–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ea typeface="+mn-ea"/>
                <a:cs typeface="+mn-cs"/>
              </a:rPr>
              <a:t>mid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ea typeface="+mn-ea"/>
                <a:cs typeface="+mn-cs"/>
              </a:rPr>
              <a:t>-post roll </a:t>
            </a:r>
            <a:r>
              <a:rPr lang="it-IT" sz="1400" dirty="0">
                <a:solidFill>
                  <a:srgbClr val="333333"/>
                </a:solidFill>
              </a:rPr>
              <a:t>| </a:t>
            </a:r>
            <a:r>
              <a:rPr lang="it-IT" sz="1400" kern="0" dirty="0">
                <a:solidFill>
                  <a:srgbClr val="333333"/>
                </a:solidFill>
              </a:rPr>
              <a:t>Multi Spot su Big Screen e Single Spot su Small screen – </a:t>
            </a:r>
            <a:r>
              <a:rPr lang="it-IT" sz="1400" kern="0" dirty="0"/>
              <a:t>500 k </a:t>
            </a:r>
            <a:r>
              <a:rPr lang="it-IT" sz="1400" kern="0" dirty="0" err="1"/>
              <a:t>views</a:t>
            </a:r>
            <a:r>
              <a:rPr lang="it-IT" sz="1400" kern="0" dirty="0"/>
              <a:t> </a:t>
            </a:r>
            <a:r>
              <a:rPr lang="it-IT" sz="1400" u="sng" kern="0" dirty="0" err="1"/>
              <a:t>all</a:t>
            </a:r>
            <a:r>
              <a:rPr lang="it-IT" sz="1400" u="sng" kern="0" dirty="0"/>
              <a:t> </a:t>
            </a:r>
            <a:r>
              <a:rPr lang="it-IT" sz="1400" u="sng" kern="0" dirty="0" err="1"/>
              <a:t>period</a:t>
            </a:r>
            <a:endParaRPr lang="it-IT" sz="1400" u="sng" kern="0" dirty="0"/>
          </a:p>
          <a:p>
            <a:pPr marL="266700" indent="-266700" defTabSz="1218632">
              <a:lnSpc>
                <a:spcPct val="15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ea typeface="+mn-ea"/>
                <a:cs typeface="+mn-cs"/>
              </a:rPr>
              <a:t>Digital</a:t>
            </a:r>
            <a:r>
              <a:rPr lang="it-IT" sz="1600" dirty="0">
                <a:solidFill>
                  <a:srgbClr val="333333"/>
                </a:solidFill>
                <a:latin typeface="Sky Text Medium"/>
              </a:rPr>
              <a:t>:</a:t>
            </a:r>
          </a:p>
          <a:p>
            <a:pPr marL="285750" indent="-11113" defTabSz="1218632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it-IT" sz="1600" dirty="0">
                <a:solidFill>
                  <a:srgbClr val="333333"/>
                </a:solidFill>
                <a:latin typeface="Sky Text" panose="020B0506040202020204" pitchFamily="34" charset="0"/>
              </a:rPr>
              <a:t> </a:t>
            </a:r>
            <a:r>
              <a:rPr lang="it-IT" sz="1400" dirty="0" err="1">
                <a:latin typeface="+mj-lt"/>
              </a:rPr>
              <a:t>Pre</a:t>
            </a:r>
            <a:r>
              <a:rPr lang="it-IT" sz="1400" dirty="0">
                <a:latin typeface="+mj-lt"/>
              </a:rPr>
              <a:t> roll </a:t>
            </a:r>
            <a:r>
              <a:rPr lang="it-IT" sz="1400" dirty="0"/>
              <a:t>sulle </a:t>
            </a:r>
            <a:r>
              <a:rPr lang="it-IT" sz="1400" dirty="0" err="1"/>
              <a:t>sulle</a:t>
            </a:r>
            <a:r>
              <a:rPr lang="it-IT" sz="1400" dirty="0"/>
              <a:t> pillole distribuite all’interno dello Sky Digital Network durante l’on air della serie </a:t>
            </a:r>
            <a:r>
              <a:rPr lang="it-IT" sz="1400" i="1" dirty="0"/>
              <a:t>– 77</a:t>
            </a:r>
            <a:r>
              <a:rPr lang="it-IT" sz="1400" kern="0" dirty="0"/>
              <a:t>0k </a:t>
            </a:r>
            <a:r>
              <a:rPr lang="it-IT" sz="1400" kern="0" dirty="0" err="1"/>
              <a:t>impression</a:t>
            </a:r>
            <a:r>
              <a:rPr lang="it-IT" sz="1400" kern="0" dirty="0"/>
              <a:t> stimate 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Sky Text Light"/>
              </a:rPr>
              <a:t>  </a:t>
            </a:r>
            <a:endParaRPr kumimoji="0" lang="it-IT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Sky Text Light"/>
            </a:endParaRP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86EF4A90-79F2-4DE7-9CA1-9F92EC487A8F}"/>
              </a:ext>
            </a:extLst>
          </p:cNvPr>
          <p:cNvSpPr txBox="1"/>
          <p:nvPr/>
        </p:nvSpPr>
        <p:spPr>
          <a:xfrm>
            <a:off x="851289" y="5653874"/>
            <a:ext cx="7966140" cy="284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5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Sky Text"/>
                <a:ea typeface="+mn-ea"/>
                <a:cs typeface="+mn-cs"/>
              </a:rPr>
              <a:t>Offerta già scontata – </a:t>
            </a:r>
            <a:r>
              <a:rPr kumimoji="0" lang="it-IT" sz="125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ky Text"/>
                <a:ea typeface="+mn-ea"/>
                <a:cs typeface="+mn-cs"/>
              </a:rPr>
              <a:t>TV sconto 96%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78BD102E-7E27-5075-313F-EEEFBD1CFC64}"/>
              </a:ext>
            </a:extLst>
          </p:cNvPr>
          <p:cNvSpPr txBox="1"/>
          <p:nvPr/>
        </p:nvSpPr>
        <p:spPr>
          <a:xfrm>
            <a:off x="7377090" y="2338836"/>
            <a:ext cx="3749286" cy="2677656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12191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FF9E00"/>
                    </a:gs>
                    <a:gs pos="100000">
                      <a:srgbClr val="0071FF"/>
                    </a:gs>
                    <a:gs pos="35000">
                      <a:srgbClr val="E10000"/>
                    </a:gs>
                    <a:gs pos="85000">
                      <a:srgbClr val="21429C"/>
                    </a:gs>
                    <a:gs pos="60000">
                      <a:srgbClr val="B5007D"/>
                    </a:gs>
                  </a:gsLst>
                  <a:lin ang="0" scaled="1"/>
                  <a:tileRect/>
                </a:gradFill>
                <a:effectLst/>
                <a:uLnTx/>
                <a:uFillTx/>
                <a:latin typeface="Sky Text Medium"/>
                <a:ea typeface="+mj-ea"/>
              </a:rPr>
              <a:t>OFFERTA SPONSORSHIP </a:t>
            </a:r>
          </a:p>
          <a:p>
            <a:pPr marL="0" marR="0" lvl="0" indent="0" algn="ctr" defTabSz="12191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FF9E00"/>
                    </a:gs>
                    <a:gs pos="100000">
                      <a:srgbClr val="0071FF"/>
                    </a:gs>
                    <a:gs pos="35000">
                      <a:srgbClr val="E10000"/>
                    </a:gs>
                    <a:gs pos="85000">
                      <a:srgbClr val="21429C"/>
                    </a:gs>
                    <a:gs pos="60000">
                      <a:srgbClr val="B5007D"/>
                    </a:gs>
                  </a:gsLst>
                  <a:lin ang="0" scaled="1"/>
                  <a:tileRect/>
                </a:gradFill>
                <a:effectLst/>
                <a:uLnTx/>
                <a:uFillTx/>
                <a:latin typeface="Sky Text Medium"/>
                <a:ea typeface="+mj-ea"/>
              </a:rPr>
              <a:t>ALL PERIOD </a:t>
            </a:r>
          </a:p>
          <a:p>
            <a:pPr marL="0" marR="0" lvl="0" indent="0" algn="ctr" defTabSz="12191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3200" b="0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srgbClr val="FF9E00"/>
                  </a:gs>
                  <a:gs pos="100000">
                    <a:srgbClr val="0071FF"/>
                  </a:gs>
                  <a:gs pos="35000">
                    <a:srgbClr val="E10000"/>
                  </a:gs>
                  <a:gs pos="85000">
                    <a:srgbClr val="21429C"/>
                  </a:gs>
                  <a:gs pos="60000">
                    <a:srgbClr val="B5007D"/>
                  </a:gs>
                </a:gsLst>
                <a:lin ang="0" scaled="1"/>
                <a:tileRect/>
              </a:gradFill>
              <a:effectLst/>
              <a:uLnTx/>
              <a:uFillTx/>
              <a:latin typeface="Sky Text Medium"/>
              <a:ea typeface="+mj-ea"/>
            </a:endParaRPr>
          </a:p>
          <a:p>
            <a:pPr marL="0" marR="0" lvl="0" indent="0" algn="ctr" defTabSz="12191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0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FF9E00"/>
                    </a:gs>
                    <a:gs pos="100000">
                      <a:srgbClr val="0071FF"/>
                    </a:gs>
                    <a:gs pos="35000">
                      <a:srgbClr val="E10000"/>
                    </a:gs>
                    <a:gs pos="85000">
                      <a:srgbClr val="21429C"/>
                    </a:gs>
                    <a:gs pos="60000">
                      <a:srgbClr val="B5007D"/>
                    </a:gs>
                  </a:gsLst>
                  <a:lin ang="0" scaled="1"/>
                  <a:tileRect/>
                </a:gradFill>
                <a:effectLst/>
                <a:uLnTx/>
                <a:uFillTx/>
                <a:latin typeface="Sky Text Medium"/>
                <a:ea typeface="+mn-ea"/>
                <a:cs typeface="Sky Text Light"/>
              </a:rPr>
              <a:t>€ 65.000 </a:t>
            </a:r>
            <a:r>
              <a:rPr kumimoji="0" lang="it-IT" sz="4000" b="0" i="0" u="none" strike="noStrike" kern="1200" cap="none" spc="0" normalizeH="0" baseline="0" noProof="0" dirty="0" err="1">
                <a:ln>
                  <a:noFill/>
                </a:ln>
                <a:gradFill flip="none" rotWithShape="1">
                  <a:gsLst>
                    <a:gs pos="0">
                      <a:srgbClr val="FF9E00"/>
                    </a:gs>
                    <a:gs pos="100000">
                      <a:srgbClr val="0071FF"/>
                    </a:gs>
                    <a:gs pos="35000">
                      <a:srgbClr val="E10000"/>
                    </a:gs>
                    <a:gs pos="85000">
                      <a:srgbClr val="21429C"/>
                    </a:gs>
                    <a:gs pos="60000">
                      <a:srgbClr val="B5007D"/>
                    </a:gs>
                  </a:gsLst>
                  <a:lin ang="0" scaled="1"/>
                  <a:tileRect/>
                </a:gradFill>
                <a:effectLst/>
                <a:uLnTx/>
                <a:uFillTx/>
                <a:latin typeface="Sky Text Medium"/>
                <a:ea typeface="+mn-ea"/>
                <a:cs typeface="Sky Text Light"/>
              </a:rPr>
              <a:t>lca</a:t>
            </a:r>
            <a:endParaRPr kumimoji="0" lang="it-IT" sz="4000" b="0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srgbClr val="FF9E00"/>
                  </a:gs>
                  <a:gs pos="100000">
                    <a:srgbClr val="0071FF"/>
                  </a:gs>
                  <a:gs pos="35000">
                    <a:srgbClr val="E10000"/>
                  </a:gs>
                  <a:gs pos="85000">
                    <a:srgbClr val="21429C"/>
                  </a:gs>
                  <a:gs pos="60000">
                    <a:srgbClr val="B5007D"/>
                  </a:gs>
                </a:gsLst>
                <a:lin ang="0" scaled="1"/>
                <a:tileRect/>
              </a:gradFill>
              <a:effectLst/>
              <a:uLnTx/>
              <a:uFillTx/>
              <a:latin typeface="Sky Text Medium"/>
              <a:ea typeface="+mn-ea"/>
              <a:cs typeface="Sky Text Light"/>
            </a:endParaRPr>
          </a:p>
        </p:txBody>
      </p:sp>
    </p:spTree>
    <p:extLst>
      <p:ext uri="{BB962C8B-B14F-4D97-AF65-F5344CB8AC3E}">
        <p14:creationId xmlns:p14="http://schemas.microsoft.com/office/powerpoint/2010/main" val="2860515498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2">
            <a:extLst>
              <a:ext uri="{FF2B5EF4-FFF2-40B4-BE49-F238E27FC236}">
                <a16:creationId xmlns:a16="http://schemas.microsoft.com/office/drawing/2014/main" id="{921EA4A8-FF45-4702-9ADD-FDA13B251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755" y="608571"/>
            <a:ext cx="10948492" cy="455119"/>
          </a:xfrm>
        </p:spPr>
        <p:txBody>
          <a:bodyPr/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3200" dirty="0"/>
              <a:t>I </a:t>
            </a:r>
            <a:r>
              <a:rPr lang="de-DE" sz="3200" dirty="0" err="1"/>
              <a:t>Delitti</a:t>
            </a:r>
            <a:r>
              <a:rPr lang="de-DE" sz="3200" dirty="0"/>
              <a:t> del </a:t>
            </a:r>
            <a:r>
              <a:rPr lang="de-DE" sz="3200" dirty="0" err="1"/>
              <a:t>Barlume</a:t>
            </a:r>
            <a:r>
              <a:rPr lang="de-DE" sz="3200" dirty="0"/>
              <a:t> S.13</a:t>
            </a:r>
            <a:endParaRPr lang="de-DE" dirty="0"/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20AC9827-86CC-42F1-942D-EE558AF1DC39}"/>
              </a:ext>
            </a:extLst>
          </p:cNvPr>
          <p:cNvSpPr/>
          <p:nvPr/>
        </p:nvSpPr>
        <p:spPr>
          <a:xfrm>
            <a:off x="621752" y="2118582"/>
            <a:ext cx="10948491" cy="275821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396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ky Text"/>
              <a:ea typeface="+mn-ea"/>
              <a:cs typeface="+mn-cs"/>
            </a:endParaRP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09A096B3-EF58-4333-9B00-D73FB2E4F249}"/>
              </a:ext>
            </a:extLst>
          </p:cNvPr>
          <p:cNvSpPr txBox="1"/>
          <p:nvPr/>
        </p:nvSpPr>
        <p:spPr>
          <a:xfrm>
            <a:off x="797328" y="3522000"/>
            <a:ext cx="3956417" cy="99520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R="0" lvl="0" algn="ctr" defTabSz="12191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it-IT" sz="1667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Sky Text"/>
                <a:ea typeface="+mn-ea"/>
                <a:cs typeface="+mn-cs"/>
              </a:rPr>
              <a:t>Frame Spot 30’’ </a:t>
            </a:r>
          </a:p>
          <a:p>
            <a:pPr marR="0" lvl="0" algn="ctr" defTabSz="12191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Sky Text"/>
                <a:ea typeface="+mn-ea"/>
                <a:cs typeface="+mn-cs"/>
              </a:rPr>
              <a:t>75 passaggi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Sky Text"/>
                <a:ea typeface="+mn-ea"/>
                <a:cs typeface="+mn-cs"/>
              </a:rPr>
              <a:t>all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Sky Text"/>
                <a:ea typeface="+mn-ea"/>
                <a:cs typeface="+mn-cs"/>
              </a:rPr>
              <a:t>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Sky Text"/>
                <a:ea typeface="+mn-ea"/>
                <a:cs typeface="+mn-cs"/>
              </a:rPr>
              <a:t>period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Sky Text"/>
                <a:ea typeface="+mn-ea"/>
                <a:cs typeface="+mn-cs"/>
              </a:rPr>
              <a:t> </a:t>
            </a:r>
          </a:p>
          <a:p>
            <a:pPr marR="0" lvl="0" algn="ctr" defTabSz="12191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FF9E00"/>
                    </a:gs>
                    <a:gs pos="100000">
                      <a:srgbClr val="0071FF"/>
                    </a:gs>
                    <a:gs pos="35000">
                      <a:srgbClr val="E10000"/>
                    </a:gs>
                    <a:gs pos="85000">
                      <a:srgbClr val="21429C"/>
                    </a:gs>
                    <a:gs pos="60000">
                      <a:srgbClr val="B5007D"/>
                    </a:gs>
                  </a:gsLst>
                  <a:lin ang="0" scaled="1"/>
                  <a:tileRect/>
                </a:gradFill>
                <a:effectLst/>
                <a:uLnTx/>
                <a:uFillTx/>
                <a:latin typeface="Sky Text Medium"/>
                <a:ea typeface="+mn-ea"/>
                <a:cs typeface="Sky Text Light"/>
              </a:rPr>
              <a:t>€ 451.080</a:t>
            </a:r>
            <a:endParaRPr lang="it-IT" sz="2800" dirty="0">
              <a:gradFill flip="none" rotWithShape="1">
                <a:gsLst>
                  <a:gs pos="0">
                    <a:srgbClr val="FF9E00"/>
                  </a:gs>
                  <a:gs pos="100000">
                    <a:srgbClr val="0071FF"/>
                  </a:gs>
                  <a:gs pos="35000">
                    <a:srgbClr val="E10000"/>
                  </a:gs>
                  <a:gs pos="85000">
                    <a:srgbClr val="21429C"/>
                  </a:gs>
                  <a:gs pos="60000">
                    <a:srgbClr val="B5007D"/>
                  </a:gs>
                </a:gsLst>
                <a:lin ang="0" scaled="1"/>
                <a:tileRect/>
              </a:gradFill>
              <a:latin typeface="Sky Text Medium"/>
            </a:endParaRP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28AC20AF-A452-4E9F-9604-71646F6A3947}"/>
              </a:ext>
            </a:extLst>
          </p:cNvPr>
          <p:cNvSpPr txBox="1"/>
          <p:nvPr/>
        </p:nvSpPr>
        <p:spPr>
          <a:xfrm>
            <a:off x="7444599" y="2377210"/>
            <a:ext cx="3850951" cy="99520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R="0" lvl="0" algn="ctr" defTabSz="12191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67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Sky Text"/>
                <a:ea typeface="+mn-ea"/>
                <a:cs typeface="+mn-cs"/>
              </a:rPr>
              <a:t>Commercial 30’’</a:t>
            </a:r>
            <a:endParaRPr lang="it-IT" sz="1667" dirty="0">
              <a:solidFill>
                <a:srgbClr val="333333"/>
              </a:solidFill>
              <a:latin typeface="Sky Text"/>
            </a:endParaRPr>
          </a:p>
          <a:p>
            <a:pPr algn="ctr" defTabSz="1219122">
              <a:defRPr/>
            </a:pPr>
            <a:r>
              <a:rPr lang="it-IT" sz="1400" dirty="0">
                <a:solidFill>
                  <a:srgbClr val="333333"/>
                </a:solidFill>
                <a:latin typeface="Sky Text"/>
              </a:rPr>
              <a:t>75 passaggi </a:t>
            </a:r>
            <a:r>
              <a:rPr lang="it-IT" sz="1400" dirty="0" err="1">
                <a:solidFill>
                  <a:srgbClr val="333333"/>
                </a:solidFill>
                <a:latin typeface="Sky Text"/>
              </a:rPr>
              <a:t>all</a:t>
            </a:r>
            <a:r>
              <a:rPr lang="it-IT" sz="1400" dirty="0">
                <a:solidFill>
                  <a:srgbClr val="333333"/>
                </a:solidFill>
                <a:latin typeface="Sky Text"/>
              </a:rPr>
              <a:t> </a:t>
            </a:r>
            <a:r>
              <a:rPr lang="it-IT" sz="1400" dirty="0" err="1">
                <a:solidFill>
                  <a:srgbClr val="333333"/>
                </a:solidFill>
                <a:latin typeface="Sky Text"/>
              </a:rPr>
              <a:t>period</a:t>
            </a:r>
            <a:r>
              <a:rPr lang="it-IT" sz="1400" dirty="0">
                <a:solidFill>
                  <a:srgbClr val="333333"/>
                </a:solidFill>
                <a:latin typeface="Sky Text"/>
              </a:rPr>
              <a:t> </a:t>
            </a:r>
          </a:p>
          <a:p>
            <a:pPr marR="0" lvl="0" algn="ctr" defTabSz="12191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FF9E00"/>
                    </a:gs>
                    <a:gs pos="100000">
                      <a:srgbClr val="0071FF"/>
                    </a:gs>
                    <a:gs pos="35000">
                      <a:srgbClr val="E10000"/>
                    </a:gs>
                    <a:gs pos="85000">
                      <a:srgbClr val="21429C"/>
                    </a:gs>
                    <a:gs pos="60000">
                      <a:srgbClr val="B5007D"/>
                    </a:gs>
                  </a:gsLst>
                  <a:lin ang="0" scaled="1"/>
                  <a:tileRect/>
                </a:gradFill>
                <a:effectLst/>
                <a:uLnTx/>
                <a:uFillTx/>
                <a:latin typeface="Sky Text Medium"/>
                <a:ea typeface="+mn-ea"/>
                <a:cs typeface="Sky Text Light"/>
              </a:rPr>
              <a:t>€ 322.200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7ED0567C-EDEB-47C8-9B39-3A66584AA487}"/>
              </a:ext>
            </a:extLst>
          </p:cNvPr>
          <p:cNvSpPr txBox="1"/>
          <p:nvPr/>
        </p:nvSpPr>
        <p:spPr>
          <a:xfrm>
            <a:off x="7444599" y="3513063"/>
            <a:ext cx="3850951" cy="99520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1219122">
              <a:defRPr/>
            </a:pPr>
            <a:r>
              <a:rPr kumimoji="0" lang="it-IT" sz="1667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Sky Text"/>
                <a:ea typeface="+mn-ea"/>
                <a:cs typeface="+mn-cs"/>
              </a:rPr>
              <a:t>Commercial in Pos.30’’</a:t>
            </a:r>
          </a:p>
          <a:p>
            <a:pPr algn="ctr" defTabSz="1219122">
              <a:defRPr/>
            </a:pPr>
            <a:r>
              <a:rPr lang="it-IT" sz="1400" dirty="0">
                <a:solidFill>
                  <a:srgbClr val="333333"/>
                </a:solidFill>
                <a:latin typeface="Sky Text"/>
              </a:rPr>
              <a:t>75 passaggi </a:t>
            </a:r>
            <a:r>
              <a:rPr lang="it-IT" sz="1400" dirty="0" err="1">
                <a:solidFill>
                  <a:srgbClr val="333333"/>
                </a:solidFill>
                <a:latin typeface="Sky Text"/>
              </a:rPr>
              <a:t>all</a:t>
            </a:r>
            <a:r>
              <a:rPr lang="it-IT" sz="1400" dirty="0">
                <a:solidFill>
                  <a:srgbClr val="333333"/>
                </a:solidFill>
                <a:latin typeface="Sky Text"/>
              </a:rPr>
              <a:t> </a:t>
            </a:r>
            <a:r>
              <a:rPr lang="it-IT" sz="1400" dirty="0" err="1">
                <a:solidFill>
                  <a:srgbClr val="333333"/>
                </a:solidFill>
                <a:latin typeface="Sky Text"/>
              </a:rPr>
              <a:t>period</a:t>
            </a:r>
            <a:r>
              <a:rPr lang="it-IT" sz="1400" dirty="0">
                <a:solidFill>
                  <a:srgbClr val="333333"/>
                </a:solidFill>
                <a:latin typeface="Sky Text"/>
              </a:rPr>
              <a:t> </a:t>
            </a:r>
          </a:p>
          <a:p>
            <a:pPr marL="0" marR="0" lvl="0" indent="0" algn="ctr" defTabSz="12191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FF9E00"/>
                    </a:gs>
                    <a:gs pos="100000">
                      <a:srgbClr val="0071FF"/>
                    </a:gs>
                    <a:gs pos="35000">
                      <a:srgbClr val="E10000"/>
                    </a:gs>
                    <a:gs pos="85000">
                      <a:srgbClr val="21429C"/>
                    </a:gs>
                    <a:gs pos="60000">
                      <a:srgbClr val="B5007D"/>
                    </a:gs>
                  </a:gsLst>
                  <a:lin ang="0" scaled="1"/>
                  <a:tileRect/>
                </a:gradFill>
                <a:effectLst/>
                <a:uLnTx/>
                <a:uFillTx/>
                <a:latin typeface="Sky Text Medium"/>
                <a:ea typeface="+mn-ea"/>
                <a:cs typeface="Sky Text Light"/>
              </a:rPr>
              <a:t>€ 386.640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3373D3CF-A315-444A-8074-0D8DC8424C94}"/>
              </a:ext>
            </a:extLst>
          </p:cNvPr>
          <p:cNvSpPr txBox="1"/>
          <p:nvPr/>
        </p:nvSpPr>
        <p:spPr>
          <a:xfrm>
            <a:off x="797327" y="2372662"/>
            <a:ext cx="3956417" cy="99520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R="0" lvl="0" algn="ctr" defTabSz="12191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it-IT" sz="1667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Sky Text"/>
                <a:ea typeface="+mn-ea"/>
                <a:cs typeface="+mn-cs"/>
              </a:rPr>
              <a:t>Special Spot Esterno* 30’’</a:t>
            </a:r>
          </a:p>
          <a:p>
            <a:pPr marR="0" lvl="0" algn="ctr" defTabSz="12191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it-IT" sz="1400" dirty="0">
                <a:solidFill>
                  <a:srgbClr val="333333"/>
                </a:solidFill>
                <a:latin typeface="Sky Text"/>
              </a:rPr>
              <a:t>75 passaggi </a:t>
            </a:r>
            <a:r>
              <a:rPr lang="it-IT" sz="1400" dirty="0" err="1">
                <a:solidFill>
                  <a:srgbClr val="333333"/>
                </a:solidFill>
                <a:latin typeface="Sky Text"/>
              </a:rPr>
              <a:t>all</a:t>
            </a:r>
            <a:r>
              <a:rPr lang="it-IT" sz="1400" dirty="0">
                <a:solidFill>
                  <a:srgbClr val="333333"/>
                </a:solidFill>
                <a:latin typeface="Sky Text"/>
              </a:rPr>
              <a:t> </a:t>
            </a:r>
            <a:r>
              <a:rPr lang="it-IT" sz="1400" dirty="0" err="1">
                <a:solidFill>
                  <a:srgbClr val="333333"/>
                </a:solidFill>
                <a:latin typeface="Sky Text"/>
              </a:rPr>
              <a:t>period</a:t>
            </a:r>
            <a:r>
              <a:rPr lang="it-IT" sz="1400" dirty="0">
                <a:solidFill>
                  <a:srgbClr val="333333"/>
                </a:solidFill>
                <a:latin typeface="Sky Text"/>
              </a:rPr>
              <a:t> </a:t>
            </a:r>
          </a:p>
          <a:p>
            <a:pPr marR="0" lvl="0" algn="ctr" defTabSz="12191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it-IT" sz="2800" dirty="0">
                <a:gradFill flip="none" rotWithShape="1">
                  <a:gsLst>
                    <a:gs pos="0">
                      <a:srgbClr val="FF9E00"/>
                    </a:gs>
                    <a:gs pos="100000">
                      <a:srgbClr val="0071FF"/>
                    </a:gs>
                    <a:gs pos="35000">
                      <a:srgbClr val="E10000"/>
                    </a:gs>
                    <a:gs pos="85000">
                      <a:srgbClr val="21429C"/>
                    </a:gs>
                    <a:gs pos="60000">
                      <a:srgbClr val="B5007D"/>
                    </a:gs>
                  </a:gsLst>
                  <a:lin ang="0" scaled="1"/>
                  <a:tileRect/>
                </a:gradFill>
                <a:latin typeface="Sky Text Medium"/>
              </a:rPr>
              <a:t>€ 773.280</a:t>
            </a:r>
            <a:endParaRPr kumimoji="0" lang="it-IT" sz="2800" b="0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srgbClr val="FF9E00"/>
                  </a:gs>
                  <a:gs pos="100000">
                    <a:srgbClr val="0071FF"/>
                  </a:gs>
                  <a:gs pos="35000">
                    <a:srgbClr val="E10000"/>
                  </a:gs>
                  <a:gs pos="85000">
                    <a:srgbClr val="21429C"/>
                  </a:gs>
                  <a:gs pos="60000">
                    <a:srgbClr val="B5007D"/>
                  </a:gs>
                </a:gsLst>
                <a:lin ang="0" scaled="1"/>
                <a:tileRect/>
              </a:gradFill>
              <a:effectLst/>
              <a:uLnTx/>
              <a:uFillTx/>
              <a:latin typeface="Sky Text Medium"/>
              <a:ea typeface="+mn-ea"/>
              <a:cs typeface="Sky Text Light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B8B779F9-65B7-A99C-7778-8320BE10CC9F}"/>
              </a:ext>
            </a:extLst>
          </p:cNvPr>
          <p:cNvSpPr txBox="1"/>
          <p:nvPr/>
        </p:nvSpPr>
        <p:spPr>
          <a:xfrm>
            <a:off x="621752" y="4888044"/>
            <a:ext cx="883793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ky Text"/>
                <a:ea typeface="+mn-ea"/>
                <a:cs typeface="+mn-cs"/>
              </a:rPr>
              <a:t>Offerta Tv da scontare</a:t>
            </a:r>
          </a:p>
          <a:p>
            <a:r>
              <a:rPr kumimoji="0" lang="it-IT" sz="1400" b="1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Sky Text"/>
                <a:ea typeface="+mn-ea"/>
                <a:cs typeface="+mn-cs"/>
              </a:rPr>
              <a:t>Il primo episodio non ha break interno</a:t>
            </a:r>
            <a:endParaRPr kumimoji="0" lang="it-IT" sz="14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Sky Text"/>
              <a:ea typeface="+mn-ea"/>
              <a:cs typeface="+mn-cs"/>
            </a:endParaRPr>
          </a:p>
          <a:p>
            <a:pPr marR="0" lvl="0" algn="l" defTabSz="12191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effectLst/>
              <a:highlight>
                <a:srgbClr val="FFFF00"/>
              </a:highlight>
              <a:uLnTx/>
              <a:uFillTx/>
              <a:latin typeface="Sky Text"/>
              <a:ea typeface="+mn-ea"/>
              <a:cs typeface="+mn-cs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D72E8AE5-6B72-7273-E0EA-02B81F53B5E7}"/>
              </a:ext>
            </a:extLst>
          </p:cNvPr>
          <p:cNvSpPr txBox="1"/>
          <p:nvPr/>
        </p:nvSpPr>
        <p:spPr>
          <a:xfrm>
            <a:off x="548174" y="1029784"/>
            <a:ext cx="609755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 err="1">
                <a:solidFill>
                  <a:srgbClr val="333333"/>
                </a:solidFill>
                <a:latin typeface="Sky Text Medium"/>
              </a:rPr>
              <a:t>Offerta</a:t>
            </a:r>
            <a:r>
              <a:rPr lang="en-GB" sz="1600" dirty="0">
                <a:solidFill>
                  <a:srgbClr val="333333"/>
                </a:solidFill>
                <a:latin typeface="Sky Text Medium"/>
              </a:rPr>
              <a:t> All Period TV (</a:t>
            </a:r>
            <a:r>
              <a:rPr lang="it-IT" sz="1600" dirty="0">
                <a:latin typeface="+mj-lt"/>
                <a:ea typeface="+mj-ea"/>
              </a:rPr>
              <a:t>Dal 4 al 24 gennaio 2026</a:t>
            </a:r>
            <a:r>
              <a:rPr lang="en-GB" sz="1600" dirty="0">
                <a:solidFill>
                  <a:srgbClr val="333333"/>
                </a:solidFill>
                <a:latin typeface="Sky Text Medium"/>
              </a:rPr>
              <a:t>)</a:t>
            </a:r>
            <a:endParaRPr lang="it-IT" sz="1600" dirty="0">
              <a:solidFill>
                <a:srgbClr val="333333"/>
              </a:solidFill>
              <a:latin typeface="Sky Text Medium"/>
            </a:endParaRPr>
          </a:p>
        </p:txBody>
      </p:sp>
      <p:pic>
        <p:nvPicPr>
          <p:cNvPr id="7" name="Immagine 6" descr="Immagine che contiene Elementi grafici, testo, Carattere, grafica&#10;&#10;Descrizione generata automaticamente">
            <a:extLst>
              <a:ext uri="{FF2B5EF4-FFF2-40B4-BE49-F238E27FC236}">
                <a16:creationId xmlns:a16="http://schemas.microsoft.com/office/drawing/2014/main" id="{697AF943-D709-A7EB-2E52-615310BE1B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52" y="5882047"/>
            <a:ext cx="1645485" cy="249190"/>
          </a:xfrm>
          <a:prstGeom prst="rect">
            <a:avLst/>
          </a:prstGeom>
        </p:spPr>
      </p:pic>
      <p:pic>
        <p:nvPicPr>
          <p:cNvPr id="9" name="Immagine 8" descr="Immagine che contiene testo, Elementi grafici, Carattere, grafica&#10;&#10;Descrizione generata automaticamente">
            <a:extLst>
              <a:ext uri="{FF2B5EF4-FFF2-40B4-BE49-F238E27FC236}">
                <a16:creationId xmlns:a16="http://schemas.microsoft.com/office/drawing/2014/main" id="{5AB6586E-2D8E-4490-BFF5-BA8160753E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52" y="6196459"/>
            <a:ext cx="2013047" cy="249190"/>
          </a:xfrm>
          <a:prstGeom prst="rect">
            <a:avLst/>
          </a:prstGeom>
        </p:spPr>
      </p:pic>
      <p:pic>
        <p:nvPicPr>
          <p:cNvPr id="10" name="Immagine 9" descr="Immagine che contiene Elementi grafici, Carattere, grafica, logo&#10;&#10;Descrizione generata automaticamente">
            <a:extLst>
              <a:ext uri="{FF2B5EF4-FFF2-40B4-BE49-F238E27FC236}">
                <a16:creationId xmlns:a16="http://schemas.microsoft.com/office/drawing/2014/main" id="{A2236827-421C-E415-4F7E-759AD5F795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52" y="6508718"/>
            <a:ext cx="985136" cy="249191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A6D4961A-940B-16D9-AE8C-1E3CD5EE1604}"/>
              </a:ext>
            </a:extLst>
          </p:cNvPr>
          <p:cNvSpPr txBox="1"/>
          <p:nvPr/>
        </p:nvSpPr>
        <p:spPr>
          <a:xfrm>
            <a:off x="4173696" y="2980146"/>
            <a:ext cx="3850951" cy="99520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1219122">
              <a:defRPr/>
            </a:pPr>
            <a:r>
              <a:rPr kumimoji="0" lang="it-IT" sz="1667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Sky Text"/>
                <a:ea typeface="+mn-ea"/>
                <a:cs typeface="+mn-cs"/>
              </a:rPr>
              <a:t>Super Frame Preview 15’’</a:t>
            </a:r>
          </a:p>
          <a:p>
            <a:pPr algn="ctr" defTabSz="1219122">
              <a:defRPr/>
            </a:pPr>
            <a:r>
              <a:rPr lang="it-IT" sz="1400" dirty="0">
                <a:solidFill>
                  <a:srgbClr val="333333"/>
                </a:solidFill>
                <a:latin typeface="Sky Text"/>
              </a:rPr>
              <a:t>30 passaggi</a:t>
            </a:r>
          </a:p>
          <a:p>
            <a:pPr marL="0" marR="0" lvl="0" indent="0" algn="ctr" defTabSz="12191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FF9E00"/>
                    </a:gs>
                    <a:gs pos="100000">
                      <a:srgbClr val="0071FF"/>
                    </a:gs>
                    <a:gs pos="35000">
                      <a:srgbClr val="E10000"/>
                    </a:gs>
                    <a:gs pos="85000">
                      <a:srgbClr val="21429C"/>
                    </a:gs>
                    <a:gs pos="60000">
                      <a:srgbClr val="B5007D"/>
                    </a:gs>
                  </a:gsLst>
                  <a:lin ang="0" scaled="1"/>
                  <a:tileRect/>
                </a:gradFill>
                <a:effectLst/>
                <a:uLnTx/>
                <a:uFillTx/>
                <a:latin typeface="Sky Text Medium"/>
                <a:ea typeface="+mn-ea"/>
                <a:cs typeface="Sky Text Light"/>
              </a:rPr>
              <a:t>€ 376.950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9CB4C45B-F229-4AC0-62CB-B6DA1E83D55C}"/>
              </a:ext>
            </a:extLst>
          </p:cNvPr>
          <p:cNvSpPr txBox="1"/>
          <p:nvPr/>
        </p:nvSpPr>
        <p:spPr>
          <a:xfrm>
            <a:off x="4812735" y="3956535"/>
            <a:ext cx="27351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/>
              <a:t>I passaggi del Super Frame Preview sono previsti solo sul prime time </a:t>
            </a:r>
          </a:p>
        </p:txBody>
      </p:sp>
    </p:spTree>
    <p:extLst>
      <p:ext uri="{BB962C8B-B14F-4D97-AF65-F5344CB8AC3E}">
        <p14:creationId xmlns:p14="http://schemas.microsoft.com/office/powerpoint/2010/main" val="3998890071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2">
            <a:extLst>
              <a:ext uri="{FF2B5EF4-FFF2-40B4-BE49-F238E27FC236}">
                <a16:creationId xmlns:a16="http://schemas.microsoft.com/office/drawing/2014/main" id="{921EA4A8-FF45-4702-9ADD-FDA13B251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755" y="608572"/>
            <a:ext cx="10948492" cy="436458"/>
          </a:xfrm>
        </p:spPr>
        <p:txBody>
          <a:bodyPr/>
          <a:lstStyle/>
          <a:p>
            <a:r>
              <a:rPr lang="de-DE" sz="3200" dirty="0"/>
              <a:t>I </a:t>
            </a:r>
            <a:r>
              <a:rPr lang="de-DE" sz="3200" dirty="0" err="1"/>
              <a:t>Delitti</a:t>
            </a:r>
            <a:r>
              <a:rPr lang="de-DE" sz="3200" dirty="0"/>
              <a:t> del </a:t>
            </a:r>
            <a:r>
              <a:rPr lang="de-DE" sz="3200" dirty="0" err="1"/>
              <a:t>Barlume</a:t>
            </a:r>
            <a:r>
              <a:rPr lang="de-DE" sz="3200" dirty="0"/>
              <a:t> S.13</a:t>
            </a:r>
            <a:endParaRPr lang="de-DE" dirty="0"/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20AC9827-86CC-42F1-942D-EE558AF1DC39}"/>
              </a:ext>
            </a:extLst>
          </p:cNvPr>
          <p:cNvSpPr/>
          <p:nvPr/>
        </p:nvSpPr>
        <p:spPr>
          <a:xfrm>
            <a:off x="621752" y="1740249"/>
            <a:ext cx="10948491" cy="240469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396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ky Text"/>
              <a:ea typeface="+mn-ea"/>
              <a:cs typeface="+mn-cs"/>
            </a:endParaRP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09A096B3-EF58-4333-9B00-D73FB2E4F249}"/>
              </a:ext>
            </a:extLst>
          </p:cNvPr>
          <p:cNvSpPr txBox="1"/>
          <p:nvPr/>
        </p:nvSpPr>
        <p:spPr>
          <a:xfrm>
            <a:off x="856319" y="3007672"/>
            <a:ext cx="3956417" cy="99520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R="0" lvl="0" algn="ctr" defTabSz="12191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it-IT" sz="1667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Sky Text"/>
                <a:ea typeface="+mn-ea"/>
                <a:cs typeface="+mn-cs"/>
              </a:rPr>
              <a:t>Frame Spot 30’’ </a:t>
            </a:r>
          </a:p>
          <a:p>
            <a:pPr algn="ctr" defTabSz="1219122">
              <a:defRPr/>
            </a:pPr>
            <a:r>
              <a:rPr lang="it-IT" sz="1400" dirty="0">
                <a:solidFill>
                  <a:srgbClr val="333333"/>
                </a:solidFill>
                <a:latin typeface="Sky Text"/>
              </a:rPr>
              <a:t>25 passaggi </a:t>
            </a:r>
          </a:p>
          <a:p>
            <a:pPr marL="0" marR="0" lvl="0" indent="0" algn="ctr" defTabSz="12191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FF9E00"/>
                    </a:gs>
                    <a:gs pos="100000">
                      <a:srgbClr val="0071FF"/>
                    </a:gs>
                    <a:gs pos="35000">
                      <a:srgbClr val="E10000"/>
                    </a:gs>
                    <a:gs pos="85000">
                      <a:srgbClr val="21429C"/>
                    </a:gs>
                    <a:gs pos="60000">
                      <a:srgbClr val="B5007D"/>
                    </a:gs>
                  </a:gsLst>
                  <a:lin ang="0" scaled="1"/>
                  <a:tileRect/>
                </a:gradFill>
                <a:effectLst/>
                <a:uLnTx/>
                <a:uFillTx/>
                <a:latin typeface="Sky Text Medium"/>
                <a:ea typeface="+mn-ea"/>
                <a:cs typeface="Sky Text Light"/>
              </a:rPr>
              <a:t>€ 150.360</a:t>
            </a:r>
            <a:endParaRPr lang="it-IT" sz="2800" dirty="0">
              <a:gradFill flip="none" rotWithShape="1">
                <a:gsLst>
                  <a:gs pos="0">
                    <a:srgbClr val="FF9E00"/>
                  </a:gs>
                  <a:gs pos="100000">
                    <a:srgbClr val="0071FF"/>
                  </a:gs>
                  <a:gs pos="35000">
                    <a:srgbClr val="E10000"/>
                  </a:gs>
                  <a:gs pos="85000">
                    <a:srgbClr val="21429C"/>
                  </a:gs>
                  <a:gs pos="60000">
                    <a:srgbClr val="B5007D"/>
                  </a:gs>
                </a:gsLst>
                <a:lin ang="0" scaled="1"/>
                <a:tileRect/>
              </a:gradFill>
              <a:latin typeface="Sky Text Medium"/>
            </a:endParaRP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28AC20AF-A452-4E9F-9604-71646F6A3947}"/>
              </a:ext>
            </a:extLst>
          </p:cNvPr>
          <p:cNvSpPr txBox="1"/>
          <p:nvPr/>
        </p:nvSpPr>
        <p:spPr>
          <a:xfrm>
            <a:off x="7547837" y="1862882"/>
            <a:ext cx="3850951" cy="99520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R="0" lvl="0" algn="ctr" defTabSz="12191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67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Sky Text"/>
                <a:ea typeface="+mn-ea"/>
                <a:cs typeface="+mn-cs"/>
              </a:rPr>
              <a:t>Commercial 30’’</a:t>
            </a:r>
            <a:endParaRPr lang="it-IT" sz="1667" dirty="0">
              <a:solidFill>
                <a:srgbClr val="333333"/>
              </a:solidFill>
              <a:latin typeface="Sky Text"/>
            </a:endParaRPr>
          </a:p>
          <a:p>
            <a:pPr algn="ctr" defTabSz="1219122">
              <a:defRPr/>
            </a:pPr>
            <a:r>
              <a:rPr lang="it-IT" sz="1400" dirty="0">
                <a:solidFill>
                  <a:srgbClr val="333333"/>
                </a:solidFill>
                <a:latin typeface="Sky Text"/>
              </a:rPr>
              <a:t>25 passaggi </a:t>
            </a:r>
          </a:p>
          <a:p>
            <a:pPr algn="ctr" defTabSz="1219122"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FF9E00"/>
                    </a:gs>
                    <a:gs pos="100000">
                      <a:srgbClr val="0071FF"/>
                    </a:gs>
                    <a:gs pos="35000">
                      <a:srgbClr val="E10000"/>
                    </a:gs>
                    <a:gs pos="85000">
                      <a:srgbClr val="21429C"/>
                    </a:gs>
                    <a:gs pos="60000">
                      <a:srgbClr val="B5007D"/>
                    </a:gs>
                  </a:gsLst>
                  <a:lin ang="0" scaled="1"/>
                  <a:tileRect/>
                </a:gradFill>
                <a:effectLst/>
                <a:uLnTx/>
                <a:uFillTx/>
                <a:latin typeface="Sky Text Medium"/>
                <a:ea typeface="+mn-ea"/>
                <a:cs typeface="Sky Text Light"/>
              </a:rPr>
              <a:t>€ 107.400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7ED0567C-EDEB-47C8-9B39-3A66584AA487}"/>
              </a:ext>
            </a:extLst>
          </p:cNvPr>
          <p:cNvSpPr txBox="1"/>
          <p:nvPr/>
        </p:nvSpPr>
        <p:spPr>
          <a:xfrm>
            <a:off x="7547837" y="2998735"/>
            <a:ext cx="3850951" cy="99520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1219122">
              <a:defRPr/>
            </a:pPr>
            <a:r>
              <a:rPr kumimoji="0" lang="it-IT" sz="1667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Sky Text"/>
                <a:ea typeface="+mn-ea"/>
                <a:cs typeface="+mn-cs"/>
              </a:rPr>
              <a:t>Commercial in Pos.30’’</a:t>
            </a:r>
          </a:p>
          <a:p>
            <a:pPr algn="ctr" defTabSz="1219122">
              <a:defRPr/>
            </a:pPr>
            <a:r>
              <a:rPr lang="it-IT" sz="1400" dirty="0">
                <a:solidFill>
                  <a:srgbClr val="333333"/>
                </a:solidFill>
                <a:latin typeface="Sky Text"/>
              </a:rPr>
              <a:t>25 passaggi</a:t>
            </a:r>
          </a:p>
          <a:p>
            <a:pPr marL="0" marR="0" lvl="0" indent="0" algn="ctr" defTabSz="12191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FF9E00"/>
                    </a:gs>
                    <a:gs pos="100000">
                      <a:srgbClr val="0071FF"/>
                    </a:gs>
                    <a:gs pos="35000">
                      <a:srgbClr val="E10000"/>
                    </a:gs>
                    <a:gs pos="85000">
                      <a:srgbClr val="21429C"/>
                    </a:gs>
                    <a:gs pos="60000">
                      <a:srgbClr val="B5007D"/>
                    </a:gs>
                  </a:gsLst>
                  <a:lin ang="0" scaled="1"/>
                  <a:tileRect/>
                </a:gradFill>
                <a:effectLst/>
                <a:uLnTx/>
                <a:uFillTx/>
                <a:latin typeface="Sky Text Medium"/>
                <a:ea typeface="+mn-ea"/>
                <a:cs typeface="Sky Text Light"/>
              </a:rPr>
              <a:t>€ 128.880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3373D3CF-A315-444A-8074-0D8DC8424C94}"/>
              </a:ext>
            </a:extLst>
          </p:cNvPr>
          <p:cNvSpPr txBox="1"/>
          <p:nvPr/>
        </p:nvSpPr>
        <p:spPr>
          <a:xfrm>
            <a:off x="856318" y="1858334"/>
            <a:ext cx="3956417" cy="99520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R="0" lvl="0" algn="ctr" defTabSz="12191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it-IT" sz="1667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Sky Text"/>
                <a:ea typeface="+mn-ea"/>
                <a:cs typeface="+mn-cs"/>
              </a:rPr>
              <a:t>Special Spot 30’’</a:t>
            </a:r>
          </a:p>
          <a:p>
            <a:pPr algn="ctr" defTabSz="1219122">
              <a:defRPr/>
            </a:pPr>
            <a:r>
              <a:rPr lang="it-IT" sz="1400" dirty="0">
                <a:solidFill>
                  <a:srgbClr val="333333"/>
                </a:solidFill>
                <a:latin typeface="Sky Text"/>
              </a:rPr>
              <a:t>25 passaggi </a:t>
            </a:r>
          </a:p>
          <a:p>
            <a:pPr marR="0" lvl="0" algn="ctr" defTabSz="12191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it-IT" sz="2800" dirty="0">
                <a:gradFill flip="none" rotWithShape="1">
                  <a:gsLst>
                    <a:gs pos="0">
                      <a:srgbClr val="FF9E00"/>
                    </a:gs>
                    <a:gs pos="100000">
                      <a:srgbClr val="0071FF"/>
                    </a:gs>
                    <a:gs pos="35000">
                      <a:srgbClr val="E10000"/>
                    </a:gs>
                    <a:gs pos="85000">
                      <a:srgbClr val="21429C"/>
                    </a:gs>
                    <a:gs pos="60000">
                      <a:srgbClr val="B5007D"/>
                    </a:gs>
                  </a:gsLst>
                  <a:lin ang="0" scaled="1"/>
                  <a:tileRect/>
                </a:gradFill>
                <a:latin typeface="Sky Text Medium"/>
              </a:rPr>
              <a:t>€ 257.760</a:t>
            </a:r>
            <a:endParaRPr kumimoji="0" lang="it-IT" sz="2800" b="0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srgbClr val="FF9E00"/>
                  </a:gs>
                  <a:gs pos="100000">
                    <a:srgbClr val="0071FF"/>
                  </a:gs>
                  <a:gs pos="35000">
                    <a:srgbClr val="E10000"/>
                  </a:gs>
                  <a:gs pos="85000">
                    <a:srgbClr val="21429C"/>
                  </a:gs>
                  <a:gs pos="60000">
                    <a:srgbClr val="B5007D"/>
                  </a:gs>
                </a:gsLst>
                <a:lin ang="0" scaled="1"/>
                <a:tileRect/>
              </a:gradFill>
              <a:effectLst/>
              <a:uLnTx/>
              <a:uFillTx/>
              <a:latin typeface="Sky Text Medium"/>
              <a:ea typeface="+mn-ea"/>
              <a:cs typeface="Sky Text Light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B8B779F9-65B7-A99C-7778-8320BE10CC9F}"/>
              </a:ext>
            </a:extLst>
          </p:cNvPr>
          <p:cNvSpPr txBox="1"/>
          <p:nvPr/>
        </p:nvSpPr>
        <p:spPr>
          <a:xfrm>
            <a:off x="621752" y="4147218"/>
            <a:ext cx="88379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ky Text"/>
                <a:ea typeface="+mn-ea"/>
                <a:cs typeface="+mn-cs"/>
              </a:rPr>
              <a:t>Offerta Tv da scontare.</a:t>
            </a:r>
          </a:p>
          <a:p>
            <a:pPr marR="0" lvl="0" algn="l" defTabSz="12191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effectLst/>
              <a:highlight>
                <a:srgbClr val="FFFF00"/>
              </a:highlight>
              <a:uLnTx/>
              <a:uFillTx/>
              <a:latin typeface="Sky Text"/>
              <a:ea typeface="+mn-ea"/>
              <a:cs typeface="+mn-cs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CE760DBC-B741-64FB-63C7-371DC9B9C43B}"/>
              </a:ext>
            </a:extLst>
          </p:cNvPr>
          <p:cNvSpPr txBox="1"/>
          <p:nvPr/>
        </p:nvSpPr>
        <p:spPr>
          <a:xfrm>
            <a:off x="548174" y="969824"/>
            <a:ext cx="1086851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 err="1">
                <a:solidFill>
                  <a:srgbClr val="333333"/>
                </a:solidFill>
                <a:latin typeface="Sky Text Medium"/>
              </a:rPr>
              <a:t>Offerta</a:t>
            </a:r>
            <a:r>
              <a:rPr lang="en-GB" sz="1600" dirty="0">
                <a:solidFill>
                  <a:srgbClr val="333333"/>
                </a:solidFill>
                <a:latin typeface="Sky Text Medium"/>
              </a:rPr>
              <a:t> </a:t>
            </a:r>
            <a:r>
              <a:rPr lang="en-GB" sz="1600" dirty="0" err="1">
                <a:solidFill>
                  <a:srgbClr val="333333"/>
                </a:solidFill>
                <a:latin typeface="Sky Text Medium"/>
              </a:rPr>
              <a:t>settimanale</a:t>
            </a:r>
            <a:r>
              <a:rPr lang="en-GB" sz="1600" dirty="0">
                <a:solidFill>
                  <a:srgbClr val="333333"/>
                </a:solidFill>
                <a:latin typeface="Sky Text Medium"/>
              </a:rPr>
              <a:t> TV (</a:t>
            </a:r>
            <a:r>
              <a:rPr lang="it-IT" sz="1600" dirty="0">
                <a:solidFill>
                  <a:srgbClr val="333333"/>
                </a:solidFill>
                <a:latin typeface="Sky Text Medium"/>
              </a:rPr>
              <a:t>4-10 gennaio 2026</a:t>
            </a:r>
            <a:r>
              <a:rPr lang="en-GB" sz="1600" dirty="0">
                <a:solidFill>
                  <a:srgbClr val="333333"/>
                </a:solidFill>
                <a:latin typeface="Sky Text Medium"/>
              </a:rPr>
              <a:t>) </a:t>
            </a:r>
          </a:p>
        </p:txBody>
      </p:sp>
      <p:graphicFrame>
        <p:nvGraphicFramePr>
          <p:cNvPr id="4" name="Table 1">
            <a:extLst>
              <a:ext uri="{FF2B5EF4-FFF2-40B4-BE49-F238E27FC236}">
                <a16:creationId xmlns:a16="http://schemas.microsoft.com/office/drawing/2014/main" id="{ADF1C5E2-6413-CDF5-F5F6-723F8F0B3F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6119900"/>
              </p:ext>
            </p:extLst>
          </p:nvPr>
        </p:nvGraphicFramePr>
        <p:xfrm>
          <a:off x="664424" y="4870178"/>
          <a:ext cx="8466894" cy="1418776"/>
        </p:xfrm>
        <a:graphic>
          <a:graphicData uri="http://schemas.openxmlformats.org/drawingml/2006/table">
            <a:tbl>
              <a:tblPr firstRow="1" bandRow="1"/>
              <a:tblGrid>
                <a:gridCol w="13716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572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9032">
                  <a:extLst>
                    <a:ext uri="{9D8B030D-6E8A-4147-A177-3AD203B41FA5}">
                      <a16:colId xmlns:a16="http://schemas.microsoft.com/office/drawing/2014/main" val="165945338"/>
                    </a:ext>
                  </a:extLst>
                </a:gridCol>
                <a:gridCol w="1054197">
                  <a:extLst>
                    <a:ext uri="{9D8B030D-6E8A-4147-A177-3AD203B41FA5}">
                      <a16:colId xmlns:a16="http://schemas.microsoft.com/office/drawing/2014/main" val="1657614618"/>
                    </a:ext>
                  </a:extLst>
                </a:gridCol>
                <a:gridCol w="10687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572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3569">
                  <a:extLst>
                    <a:ext uri="{9D8B030D-6E8A-4147-A177-3AD203B41FA5}">
                      <a16:colId xmlns:a16="http://schemas.microsoft.com/office/drawing/2014/main" val="3935770424"/>
                    </a:ext>
                  </a:extLst>
                </a:gridCol>
                <a:gridCol w="1335183">
                  <a:extLst>
                    <a:ext uri="{9D8B030D-6E8A-4147-A177-3AD203B41FA5}">
                      <a16:colId xmlns:a16="http://schemas.microsoft.com/office/drawing/2014/main" val="4064358852"/>
                    </a:ext>
                  </a:extLst>
                </a:gridCol>
              </a:tblGrid>
              <a:tr h="315601">
                <a:tc>
                  <a:txBody>
                    <a:bodyPr/>
                    <a:lstStyle>
                      <a:lvl1pPr marL="0" marR="0" indent="0" algn="ctr" defTabSz="1170432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Sky Text Medium"/>
                        </a:defRPr>
                      </a:lvl1pPr>
                      <a:lvl2pPr marL="0" marR="0" indent="457200" algn="ctr" defTabSz="1170432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Sky Text Medium"/>
                        </a:defRPr>
                      </a:lvl2pPr>
                      <a:lvl3pPr marL="0" marR="0" indent="1170432" algn="ctr" defTabSz="1170432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Sky Text Medium"/>
                        </a:defRPr>
                      </a:lvl3pPr>
                      <a:lvl4pPr marL="0" marR="0" indent="1755648" algn="ctr" defTabSz="1170432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Sky Text Medium"/>
                        </a:defRPr>
                      </a:lvl4pPr>
                      <a:lvl5pPr marL="0" marR="0" indent="2340864" algn="ctr" defTabSz="1170432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Sky Text Medium"/>
                        </a:defRPr>
                      </a:lvl5pPr>
                      <a:lvl6pPr marL="0" marR="0" indent="457200" algn="ctr" defTabSz="1170432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Sky Text Medium"/>
                        </a:defRPr>
                      </a:lvl6pPr>
                      <a:lvl7pPr marL="0" marR="0" indent="914400" algn="ctr" defTabSz="1170432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Sky Text Medium"/>
                        </a:defRPr>
                      </a:lvl7pPr>
                      <a:lvl8pPr marL="0" marR="0" indent="1371600" algn="ctr" defTabSz="1170432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Sky Text Medium"/>
                        </a:defRPr>
                      </a:lvl8pPr>
                      <a:lvl9pPr marL="0" marR="0" indent="1828800" algn="ctr" defTabSz="1170432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Sky Text Medium"/>
                        </a:defRPr>
                      </a:lvl9pPr>
                    </a:lstStyle>
                    <a:p>
                      <a:r>
                        <a:rPr lang="en-GB" sz="1050" b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Sky Text Medium" panose="020B0506040202020204" pitchFamily="34" charset="0"/>
                        </a:rPr>
                        <a:t>CANALE</a:t>
                      </a:r>
                    </a:p>
                  </a:txBody>
                  <a:tcPr marL="98473" marR="98473" marT="49236" marB="49236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5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</a:schemeClr>
                          </a:solidFill>
                          <a:uFillTx/>
                          <a:latin typeface="Sky Text Medium" panose="020B0506040202020204" pitchFamily="34" charset="0"/>
                          <a:ea typeface="+mn-ea"/>
                          <a:cs typeface="+mn-cs"/>
                          <a:sym typeface="Sky Text Medium"/>
                        </a:rPr>
                        <a:t>MORNING</a:t>
                      </a:r>
                    </a:p>
                    <a:p>
                      <a:pPr algn="ctr"/>
                      <a:r>
                        <a:rPr lang="it-IT" sz="105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</a:schemeClr>
                          </a:solidFill>
                          <a:uFillTx/>
                          <a:latin typeface="Sky Text Medium" panose="020B0506040202020204" pitchFamily="34" charset="0"/>
                          <a:ea typeface="+mn-ea"/>
                          <a:cs typeface="+mn-cs"/>
                          <a:sym typeface="Sky Text Medium"/>
                        </a:rPr>
                        <a:t>06.00 – 11.59</a:t>
                      </a:r>
                    </a:p>
                  </a:txBody>
                  <a:tcPr marL="95247" marR="95247" marT="47624" marB="47624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5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</a:schemeClr>
                          </a:solidFill>
                          <a:uFillTx/>
                          <a:latin typeface="Sky Text Medium" panose="020B0506040202020204" pitchFamily="34" charset="0"/>
                          <a:ea typeface="+mn-ea"/>
                          <a:cs typeface="+mn-cs"/>
                          <a:sym typeface="Sky Text Medium"/>
                        </a:rPr>
                        <a:t>DAY</a:t>
                      </a:r>
                    </a:p>
                    <a:p>
                      <a:pPr algn="ctr"/>
                      <a:r>
                        <a:rPr lang="it-IT" sz="105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</a:schemeClr>
                          </a:solidFill>
                          <a:uFillTx/>
                          <a:latin typeface="Sky Text Medium" panose="020B0506040202020204" pitchFamily="34" charset="0"/>
                          <a:ea typeface="+mn-ea"/>
                          <a:cs typeface="+mn-cs"/>
                          <a:sym typeface="Sky Text Medium"/>
                        </a:rPr>
                        <a:t>12.00 – 16.59</a:t>
                      </a:r>
                    </a:p>
                  </a:txBody>
                  <a:tcPr marL="95247" marR="95247" marT="47624" marB="47624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5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</a:schemeClr>
                          </a:solidFill>
                          <a:uFillTx/>
                          <a:latin typeface="Sky Text Medium" panose="020B0506040202020204" pitchFamily="34" charset="0"/>
                          <a:ea typeface="+mn-ea"/>
                          <a:cs typeface="+mn-cs"/>
                          <a:sym typeface="Sky Text Medium"/>
                        </a:rPr>
                        <a:t>ACCESS</a:t>
                      </a:r>
                    </a:p>
                    <a:p>
                      <a:pPr algn="ctr"/>
                      <a:r>
                        <a:rPr lang="it-IT" sz="105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</a:schemeClr>
                          </a:solidFill>
                          <a:uFillTx/>
                          <a:latin typeface="Sky Text Medium" panose="020B0506040202020204" pitchFamily="34" charset="0"/>
                          <a:ea typeface="+mn-ea"/>
                          <a:cs typeface="+mn-cs"/>
                          <a:sym typeface="Sky Text Medium"/>
                        </a:rPr>
                        <a:t>17.00 – 19.29</a:t>
                      </a:r>
                    </a:p>
                  </a:txBody>
                  <a:tcPr marL="95247" marR="95247" marT="47624" marB="47624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5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</a:schemeClr>
                          </a:solidFill>
                          <a:uFillTx/>
                          <a:latin typeface="Sky Text Medium" panose="020B0506040202020204" pitchFamily="34" charset="0"/>
                          <a:ea typeface="+mn-ea"/>
                          <a:cs typeface="+mn-cs"/>
                          <a:sym typeface="Sky Text Medium"/>
                        </a:rPr>
                        <a:t>PRIME</a:t>
                      </a:r>
                    </a:p>
                    <a:p>
                      <a:pPr algn="ctr"/>
                      <a:r>
                        <a:rPr lang="it-IT" sz="105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</a:schemeClr>
                          </a:solidFill>
                          <a:uFillTx/>
                          <a:latin typeface="Sky Text Medium" panose="020B0506040202020204" pitchFamily="34" charset="0"/>
                          <a:ea typeface="+mn-ea"/>
                          <a:cs typeface="+mn-cs"/>
                          <a:sym typeface="Sky Text Medium"/>
                        </a:rPr>
                        <a:t>19.30 – 23.29</a:t>
                      </a:r>
                    </a:p>
                  </a:txBody>
                  <a:tcPr marL="95247" marR="95247" marT="47624" marB="47624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5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</a:schemeClr>
                          </a:solidFill>
                          <a:uFillTx/>
                          <a:latin typeface="Sky Text Medium" panose="020B0506040202020204" pitchFamily="34" charset="0"/>
                          <a:ea typeface="+mn-ea"/>
                          <a:cs typeface="+mn-cs"/>
                          <a:sym typeface="Sky Text Medium"/>
                        </a:rPr>
                        <a:t>AFTER P. T.</a:t>
                      </a:r>
                    </a:p>
                    <a:p>
                      <a:pPr algn="ctr"/>
                      <a:r>
                        <a:rPr lang="it-IT" sz="105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</a:schemeClr>
                          </a:solidFill>
                          <a:uFillTx/>
                          <a:latin typeface="Sky Text Medium" panose="020B0506040202020204" pitchFamily="34" charset="0"/>
                          <a:ea typeface="+mn-ea"/>
                          <a:cs typeface="+mn-cs"/>
                          <a:sym typeface="Sky Text Medium"/>
                        </a:rPr>
                        <a:t>23.30 – 01.59</a:t>
                      </a:r>
                    </a:p>
                  </a:txBody>
                  <a:tcPr marL="95247" marR="95247" marT="47624" marB="47624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5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</a:schemeClr>
                          </a:solidFill>
                          <a:uFillTx/>
                          <a:latin typeface="Sky Text Medium" panose="020B0506040202020204" pitchFamily="34" charset="0"/>
                          <a:ea typeface="+mn-ea"/>
                          <a:cs typeface="+mn-cs"/>
                          <a:sym typeface="Sky Text Medium"/>
                        </a:rPr>
                        <a:t>TOTALE</a:t>
                      </a:r>
                    </a:p>
                  </a:txBody>
                  <a:tcPr marL="95247" marR="95247" marT="47624" marB="47624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50" b="0" i="0" u="none" strike="noStrike" kern="1200" cap="none" spc="0" baseline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</a:schemeClr>
                          </a:solidFill>
                          <a:uFillTx/>
                          <a:latin typeface="Sky Text Medium" panose="020B0506040202020204" pitchFamily="34" charset="0"/>
                          <a:ea typeface="+mn-ea"/>
                          <a:cs typeface="+mn-cs"/>
                          <a:sym typeface="Sky Text Medium"/>
                        </a:rPr>
                        <a:t>NOTE</a:t>
                      </a:r>
                    </a:p>
                  </a:txBody>
                  <a:tcPr marL="95247" marR="95247" marT="47624" marB="47624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652">
                <a:tc>
                  <a:txBody>
                    <a:bodyPr/>
                    <a:lstStyle>
                      <a:lvl1pPr marL="0" marR="0" indent="0" algn="ctr" defTabSz="1170432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Sky Text Medium"/>
                        </a:defRPr>
                      </a:lvl1pPr>
                      <a:lvl2pPr marL="0" marR="0" indent="457200" algn="ctr" defTabSz="1170432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Sky Text Medium"/>
                        </a:defRPr>
                      </a:lvl2pPr>
                      <a:lvl3pPr marL="0" marR="0" indent="1170432" algn="ctr" defTabSz="1170432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Sky Text Medium"/>
                        </a:defRPr>
                      </a:lvl3pPr>
                      <a:lvl4pPr marL="0" marR="0" indent="1755648" algn="ctr" defTabSz="1170432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Sky Text Medium"/>
                        </a:defRPr>
                      </a:lvl4pPr>
                      <a:lvl5pPr marL="0" marR="0" indent="2340864" algn="ctr" defTabSz="1170432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Sky Text Medium"/>
                        </a:defRPr>
                      </a:lvl5pPr>
                      <a:lvl6pPr marL="0" marR="0" indent="457200" algn="ctr" defTabSz="1170432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Sky Text Medium"/>
                        </a:defRPr>
                      </a:lvl6pPr>
                      <a:lvl7pPr marL="0" marR="0" indent="914400" algn="ctr" defTabSz="1170432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Sky Text Medium"/>
                        </a:defRPr>
                      </a:lvl7pPr>
                      <a:lvl8pPr marL="0" marR="0" indent="1371600" algn="ctr" defTabSz="1170432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Sky Text Medium"/>
                        </a:defRPr>
                      </a:lvl8pPr>
                      <a:lvl9pPr marL="0" marR="0" indent="1828800" algn="ctr" defTabSz="1170432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Sky Text Medium"/>
                        </a:defRPr>
                      </a:lvl9pPr>
                    </a:lstStyle>
                    <a:p>
                      <a:pPr algn="ctr"/>
                      <a:r>
                        <a:rPr lang="en-GB" sz="1000" b="0" kern="1200" cap="none" spc="0" baseline="0">
                          <a:ln w="0"/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Sky Cinema Uno / +24</a:t>
                      </a:r>
                    </a:p>
                  </a:txBody>
                  <a:tcPr marL="98473" marR="98473" marT="49236" marB="49236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D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ctr" defTabSz="1170432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Sky Text Medium"/>
                        </a:defRPr>
                      </a:lvl1pPr>
                      <a:lvl2pPr marL="0" marR="0" indent="457200" algn="ctr" defTabSz="1170432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Sky Text Medium"/>
                        </a:defRPr>
                      </a:lvl2pPr>
                      <a:lvl3pPr marL="0" marR="0" indent="1170432" algn="ctr" defTabSz="1170432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Sky Text Medium"/>
                        </a:defRPr>
                      </a:lvl3pPr>
                      <a:lvl4pPr marL="0" marR="0" indent="1755648" algn="ctr" defTabSz="1170432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Sky Text Medium"/>
                        </a:defRPr>
                      </a:lvl4pPr>
                      <a:lvl5pPr marL="0" marR="0" indent="2340864" algn="ctr" defTabSz="1170432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Sky Text Medium"/>
                        </a:defRPr>
                      </a:lvl5pPr>
                      <a:lvl6pPr marL="0" marR="0" indent="457200" algn="ctr" defTabSz="1170432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Sky Text Medium"/>
                        </a:defRPr>
                      </a:lvl6pPr>
                      <a:lvl7pPr marL="0" marR="0" indent="914400" algn="ctr" defTabSz="1170432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Sky Text Medium"/>
                        </a:defRPr>
                      </a:lvl7pPr>
                      <a:lvl8pPr marL="0" marR="0" indent="1371600" algn="ctr" defTabSz="1170432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Sky Text Medium"/>
                        </a:defRPr>
                      </a:lvl8pPr>
                      <a:lvl9pPr marL="0" marR="0" indent="1828800" algn="ctr" defTabSz="1170432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Sky Text Medium"/>
                        </a:defRPr>
                      </a:lvl9pPr>
                    </a:lstStyle>
                    <a:p>
                      <a:pPr marL="0" marR="0" lvl="0" indent="0" algn="ctr" defTabSz="87782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98473" marR="98473" marT="49236" marB="49236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D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7782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1+1</a:t>
                      </a:r>
                    </a:p>
                  </a:txBody>
                  <a:tcPr marL="98473" marR="98473" marT="49236" marB="49236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D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7782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1+1</a:t>
                      </a:r>
                    </a:p>
                  </a:txBody>
                  <a:tcPr marL="98473" marR="98473" marT="49236" marB="49236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D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ctr" defTabSz="1170432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Sky Text Medium"/>
                        </a:defRPr>
                      </a:lvl1pPr>
                      <a:lvl2pPr marL="0" marR="0" indent="457200" algn="ctr" defTabSz="1170432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Sky Text Medium"/>
                        </a:defRPr>
                      </a:lvl2pPr>
                      <a:lvl3pPr marL="0" marR="0" indent="1170432" algn="ctr" defTabSz="1170432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Sky Text Medium"/>
                        </a:defRPr>
                      </a:lvl3pPr>
                      <a:lvl4pPr marL="0" marR="0" indent="1755648" algn="ctr" defTabSz="1170432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Sky Text Medium"/>
                        </a:defRPr>
                      </a:lvl4pPr>
                      <a:lvl5pPr marL="0" marR="0" indent="2340864" algn="ctr" defTabSz="1170432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Sky Text Medium"/>
                        </a:defRPr>
                      </a:lvl5pPr>
                      <a:lvl6pPr marL="0" marR="0" indent="457200" algn="ctr" defTabSz="1170432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Sky Text Medium"/>
                        </a:defRPr>
                      </a:lvl6pPr>
                      <a:lvl7pPr marL="0" marR="0" indent="914400" algn="ctr" defTabSz="1170432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Sky Text Medium"/>
                        </a:defRPr>
                      </a:lvl7pPr>
                      <a:lvl8pPr marL="0" marR="0" indent="1371600" algn="ctr" defTabSz="1170432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Sky Text Medium"/>
                        </a:defRPr>
                      </a:lvl8pPr>
                      <a:lvl9pPr marL="0" marR="0" indent="1828800" algn="ctr" defTabSz="1170432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Sky Text Medium"/>
                        </a:defRPr>
                      </a:lvl9pPr>
                    </a:lstStyle>
                    <a:p>
                      <a:r>
                        <a:rPr lang="en-GB" sz="10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2+2</a:t>
                      </a:r>
                    </a:p>
                  </a:txBody>
                  <a:tcPr marL="98473" marR="98473" marT="49236" marB="49236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D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ctr" defTabSz="1170432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Sky Text Medium"/>
                        </a:defRPr>
                      </a:lvl1pPr>
                      <a:lvl2pPr marL="0" marR="0" indent="457200" algn="ctr" defTabSz="1170432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Sky Text Medium"/>
                        </a:defRPr>
                      </a:lvl2pPr>
                      <a:lvl3pPr marL="0" marR="0" indent="1170432" algn="ctr" defTabSz="1170432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Sky Text Medium"/>
                        </a:defRPr>
                      </a:lvl3pPr>
                      <a:lvl4pPr marL="0" marR="0" indent="1755648" algn="ctr" defTabSz="1170432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Sky Text Medium"/>
                        </a:defRPr>
                      </a:lvl4pPr>
                      <a:lvl5pPr marL="0" marR="0" indent="2340864" algn="ctr" defTabSz="1170432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Sky Text Medium"/>
                        </a:defRPr>
                      </a:lvl5pPr>
                      <a:lvl6pPr marL="0" marR="0" indent="457200" algn="ctr" defTabSz="1170432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Sky Text Medium"/>
                        </a:defRPr>
                      </a:lvl6pPr>
                      <a:lvl7pPr marL="0" marR="0" indent="914400" algn="ctr" defTabSz="1170432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Sky Text Medium"/>
                        </a:defRPr>
                      </a:lvl7pPr>
                      <a:lvl8pPr marL="0" marR="0" indent="1371600" algn="ctr" defTabSz="1170432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Sky Text Medium"/>
                        </a:defRPr>
                      </a:lvl8pPr>
                      <a:lvl9pPr marL="0" marR="0" indent="1828800" algn="ctr" defTabSz="1170432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Sky Text Medium"/>
                        </a:defRPr>
                      </a:lvl9pPr>
                    </a:lstStyle>
                    <a:p>
                      <a:r>
                        <a:rPr lang="en-GB" sz="10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2+2</a:t>
                      </a:r>
                    </a:p>
                  </a:txBody>
                  <a:tcPr marL="98473" marR="98473" marT="49236" marB="49236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D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 marL="98473" marR="98473" marT="49236" marB="49236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D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0" i="1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 Fresh + 5 </a:t>
                      </a:r>
                      <a:r>
                        <a:rPr lang="en-GB" sz="1000" b="0" i="1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Repliche</a:t>
                      </a:r>
                      <a:endParaRPr lang="en-GB" sz="1000" b="0" i="1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8473" marR="98473" marT="49236" marB="49236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D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652">
                <a:tc>
                  <a:txBody>
                    <a:bodyPr/>
                    <a:lstStyle/>
                    <a:p>
                      <a:pPr algn="ctr"/>
                      <a:r>
                        <a:rPr lang="en-GB" sz="1000" b="0" kern="1200" cap="none" spc="0" baseline="0" dirty="0">
                          <a:ln w="0"/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Sky Cinema Comedy </a:t>
                      </a:r>
                    </a:p>
                  </a:txBody>
                  <a:tcPr marL="98473" marR="98473" marT="49236" marB="49236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D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D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ctr" defTabSz="1170432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Sky Text Medium"/>
                        </a:defRPr>
                      </a:lvl1pPr>
                      <a:lvl2pPr marL="0" marR="0" indent="457200" algn="ctr" defTabSz="1170432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Sky Text Medium"/>
                        </a:defRPr>
                      </a:lvl2pPr>
                      <a:lvl3pPr marL="0" marR="0" indent="1170432" algn="ctr" defTabSz="1170432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Sky Text Medium"/>
                        </a:defRPr>
                      </a:lvl3pPr>
                      <a:lvl4pPr marL="0" marR="0" indent="1755648" algn="ctr" defTabSz="1170432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Sky Text Medium"/>
                        </a:defRPr>
                      </a:lvl4pPr>
                      <a:lvl5pPr marL="0" marR="0" indent="2340864" algn="ctr" defTabSz="1170432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Sky Text Medium"/>
                        </a:defRPr>
                      </a:lvl5pPr>
                      <a:lvl6pPr marL="0" marR="0" indent="457200" algn="ctr" defTabSz="1170432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Sky Text Medium"/>
                        </a:defRPr>
                      </a:lvl6pPr>
                      <a:lvl7pPr marL="0" marR="0" indent="914400" algn="ctr" defTabSz="1170432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Sky Text Medium"/>
                        </a:defRPr>
                      </a:lvl7pPr>
                      <a:lvl8pPr marL="0" marR="0" indent="1371600" algn="ctr" defTabSz="1170432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Sky Text Medium"/>
                        </a:defRPr>
                      </a:lvl8pPr>
                      <a:lvl9pPr marL="0" marR="0" indent="1828800" algn="ctr" defTabSz="1170432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Sky Text Medium"/>
                        </a:defRPr>
                      </a:lvl9pPr>
                    </a:lstStyle>
                    <a:p>
                      <a:pPr marL="0" marR="0" lvl="0" indent="0" algn="ctr" defTabSz="87782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8473" marR="98473" marT="49236" marB="49236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D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D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7782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98473" marR="98473" marT="49236" marB="49236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D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D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7782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8473" marR="98473" marT="49236" marB="49236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D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D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ctr" defTabSz="1170432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Sky Text Medium"/>
                        </a:defRPr>
                      </a:lvl1pPr>
                      <a:lvl2pPr marL="0" marR="0" indent="457200" algn="ctr" defTabSz="1170432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Sky Text Medium"/>
                        </a:defRPr>
                      </a:lvl2pPr>
                      <a:lvl3pPr marL="0" marR="0" indent="1170432" algn="ctr" defTabSz="1170432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Sky Text Medium"/>
                        </a:defRPr>
                      </a:lvl3pPr>
                      <a:lvl4pPr marL="0" marR="0" indent="1755648" algn="ctr" defTabSz="1170432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Sky Text Medium"/>
                        </a:defRPr>
                      </a:lvl4pPr>
                      <a:lvl5pPr marL="0" marR="0" indent="2340864" algn="ctr" defTabSz="1170432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Sky Text Medium"/>
                        </a:defRPr>
                      </a:lvl5pPr>
                      <a:lvl6pPr marL="0" marR="0" indent="457200" algn="ctr" defTabSz="1170432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Sky Text Medium"/>
                        </a:defRPr>
                      </a:lvl6pPr>
                      <a:lvl7pPr marL="0" marR="0" indent="914400" algn="ctr" defTabSz="1170432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Sky Text Medium"/>
                        </a:defRPr>
                      </a:lvl7pPr>
                      <a:lvl8pPr marL="0" marR="0" indent="1371600" algn="ctr" defTabSz="1170432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Sky Text Medium"/>
                        </a:defRPr>
                      </a:lvl8pPr>
                      <a:lvl9pPr marL="0" marR="0" indent="1828800" algn="ctr" defTabSz="1170432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Sky Text Medium"/>
                        </a:defRPr>
                      </a:lvl9pPr>
                    </a:lstStyle>
                    <a:p>
                      <a:r>
                        <a:rPr lang="en-GB" sz="10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8473" marR="98473" marT="49236" marB="49236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D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D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ctr" defTabSz="1170432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Sky Text Medium"/>
                        </a:defRPr>
                      </a:lvl1pPr>
                      <a:lvl2pPr marL="0" marR="0" indent="457200" algn="ctr" defTabSz="1170432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Sky Text Medium"/>
                        </a:defRPr>
                      </a:lvl2pPr>
                      <a:lvl3pPr marL="0" marR="0" indent="1170432" algn="ctr" defTabSz="1170432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Sky Text Medium"/>
                        </a:defRPr>
                      </a:lvl3pPr>
                      <a:lvl4pPr marL="0" marR="0" indent="1755648" algn="ctr" defTabSz="1170432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Sky Text Medium"/>
                        </a:defRPr>
                      </a:lvl4pPr>
                      <a:lvl5pPr marL="0" marR="0" indent="2340864" algn="ctr" defTabSz="1170432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Sky Text Medium"/>
                        </a:defRPr>
                      </a:lvl5pPr>
                      <a:lvl6pPr marL="0" marR="0" indent="457200" algn="ctr" defTabSz="1170432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Sky Text Medium"/>
                        </a:defRPr>
                      </a:lvl6pPr>
                      <a:lvl7pPr marL="0" marR="0" indent="914400" algn="ctr" defTabSz="1170432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Sky Text Medium"/>
                        </a:defRPr>
                      </a:lvl7pPr>
                      <a:lvl8pPr marL="0" marR="0" indent="1371600" algn="ctr" defTabSz="1170432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Sky Text Medium"/>
                        </a:defRPr>
                      </a:lvl8pPr>
                      <a:lvl9pPr marL="0" marR="0" indent="1828800" algn="ctr" defTabSz="1170432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Sky Text Medium"/>
                        </a:defRPr>
                      </a:lvl9pPr>
                    </a:lstStyle>
                    <a:p>
                      <a:r>
                        <a:rPr lang="en-GB" sz="10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8473" marR="98473" marT="49236" marB="49236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D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D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98473" marR="98473" marT="49236" marB="49236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D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D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2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i="1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 Fresh + 5 </a:t>
                      </a:r>
                      <a:r>
                        <a:rPr lang="en-GB" sz="1000" b="0" i="1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Repliche</a:t>
                      </a:r>
                      <a:endParaRPr lang="en-GB" sz="1000" b="0" i="1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8473" marR="98473" marT="49236" marB="49236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6350" cap="flat" cmpd="sng" algn="ctr">
                      <a:solidFill>
                        <a:srgbClr val="CD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D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71846843"/>
                  </a:ext>
                </a:extLst>
              </a:tr>
              <a:tr h="190652">
                <a:tc>
                  <a:txBody>
                    <a:bodyPr/>
                    <a:lstStyle/>
                    <a:p>
                      <a:pPr algn="ctr"/>
                      <a:r>
                        <a:rPr lang="en-GB" sz="1000" b="0" kern="1200" cap="none" spc="0" baseline="0" dirty="0">
                          <a:ln w="0"/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Sky Serie </a:t>
                      </a:r>
                    </a:p>
                  </a:txBody>
                  <a:tcPr marL="98473" marR="98473" marT="49236" marB="49236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D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D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7782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98473" marR="98473" marT="49236" marB="49236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D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D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7782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98473" marR="98473" marT="49236" marB="49236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D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D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7782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8473" marR="98473" marT="49236" marB="49236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D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D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98473" marR="98473" marT="49236" marB="49236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D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D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8473" marR="98473" marT="49236" marB="49236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D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D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98473" marR="98473" marT="49236" marB="49236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D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D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2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i="1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 Fresh + 6 </a:t>
                      </a:r>
                      <a:r>
                        <a:rPr lang="en-GB" sz="1000" b="0" i="1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Repliche</a:t>
                      </a:r>
                      <a:endParaRPr lang="en-GB" sz="1000" b="0" i="1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8473" marR="98473" marT="49236" marB="49236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6350" cap="flat" cmpd="sng" algn="ctr">
                      <a:solidFill>
                        <a:srgbClr val="CD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D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77000663"/>
                  </a:ext>
                </a:extLst>
              </a:tr>
              <a:tr h="190652">
                <a:tc>
                  <a:txBody>
                    <a:bodyPr/>
                    <a:lstStyle>
                      <a:lvl1pPr marL="0" marR="0" indent="0" algn="ctr" defTabSz="1170432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Sky Text Medium"/>
                        </a:defRPr>
                      </a:lvl1pPr>
                      <a:lvl2pPr marL="0" marR="0" indent="457200" algn="ctr" defTabSz="1170432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Sky Text Medium"/>
                        </a:defRPr>
                      </a:lvl2pPr>
                      <a:lvl3pPr marL="0" marR="0" indent="1170432" algn="ctr" defTabSz="1170432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Sky Text Medium"/>
                        </a:defRPr>
                      </a:lvl3pPr>
                      <a:lvl4pPr marL="0" marR="0" indent="1755648" algn="ctr" defTabSz="1170432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Sky Text Medium"/>
                        </a:defRPr>
                      </a:lvl4pPr>
                      <a:lvl5pPr marL="0" marR="0" indent="2340864" algn="ctr" defTabSz="1170432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Sky Text Medium"/>
                        </a:defRPr>
                      </a:lvl5pPr>
                      <a:lvl6pPr marL="0" marR="0" indent="457200" algn="ctr" defTabSz="1170432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Sky Text Medium"/>
                        </a:defRPr>
                      </a:lvl6pPr>
                      <a:lvl7pPr marL="0" marR="0" indent="914400" algn="ctr" defTabSz="1170432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Sky Text Medium"/>
                        </a:defRPr>
                      </a:lvl7pPr>
                      <a:lvl8pPr marL="0" marR="0" indent="1371600" algn="ctr" defTabSz="1170432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Sky Text Medium"/>
                        </a:defRPr>
                      </a:lvl8pPr>
                      <a:lvl9pPr marL="0" marR="0" indent="1828800" algn="ctr" defTabSz="1170432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Sky Text Medium"/>
                        </a:defRPr>
                      </a:lvl9pPr>
                    </a:lstStyle>
                    <a:p>
                      <a:r>
                        <a:rPr lang="en-GB" sz="1000" b="1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TOTALE</a:t>
                      </a:r>
                    </a:p>
                  </a:txBody>
                  <a:tcPr marL="98473" marR="98473" marT="49236" marB="49236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D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D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ctr" defTabSz="1170432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Sky Text Medium"/>
                        </a:defRPr>
                      </a:lvl1pPr>
                      <a:lvl2pPr marL="0" marR="0" indent="457200" algn="ctr" defTabSz="1170432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Sky Text Medium"/>
                        </a:defRPr>
                      </a:lvl2pPr>
                      <a:lvl3pPr marL="0" marR="0" indent="1170432" algn="ctr" defTabSz="1170432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Sky Text Medium"/>
                        </a:defRPr>
                      </a:lvl3pPr>
                      <a:lvl4pPr marL="0" marR="0" indent="1755648" algn="ctr" defTabSz="1170432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Sky Text Medium"/>
                        </a:defRPr>
                      </a:lvl4pPr>
                      <a:lvl5pPr marL="0" marR="0" indent="2340864" algn="ctr" defTabSz="1170432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Sky Text Medium"/>
                        </a:defRPr>
                      </a:lvl5pPr>
                      <a:lvl6pPr marL="0" marR="0" indent="457200" algn="ctr" defTabSz="1170432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Sky Text Medium"/>
                        </a:defRPr>
                      </a:lvl6pPr>
                      <a:lvl7pPr marL="0" marR="0" indent="914400" algn="ctr" defTabSz="1170432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Sky Text Medium"/>
                        </a:defRPr>
                      </a:lvl7pPr>
                      <a:lvl8pPr marL="0" marR="0" indent="1371600" algn="ctr" defTabSz="1170432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Sky Text Medium"/>
                        </a:defRPr>
                      </a:lvl8pPr>
                      <a:lvl9pPr marL="0" marR="0" indent="1828800" algn="ctr" defTabSz="1170432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Sky Text Medium"/>
                        </a:defRPr>
                      </a:lvl9pPr>
                    </a:lstStyle>
                    <a:p>
                      <a:pPr algn="ctr"/>
                      <a:r>
                        <a:rPr lang="en-GB" sz="1000" b="1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8473" marR="98473" marT="49236" marB="49236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D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D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98473" marR="98473" marT="49236" marB="49236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D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D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98473" marR="98473" marT="49236" marB="49236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D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D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ctr" defTabSz="1170432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Sky Text Medium"/>
                        </a:defRPr>
                      </a:lvl1pPr>
                      <a:lvl2pPr marL="0" marR="0" indent="457200" algn="ctr" defTabSz="1170432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Sky Text Medium"/>
                        </a:defRPr>
                      </a:lvl2pPr>
                      <a:lvl3pPr marL="0" marR="0" indent="1170432" algn="ctr" defTabSz="1170432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Sky Text Medium"/>
                        </a:defRPr>
                      </a:lvl3pPr>
                      <a:lvl4pPr marL="0" marR="0" indent="1755648" algn="ctr" defTabSz="1170432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Sky Text Medium"/>
                        </a:defRPr>
                      </a:lvl4pPr>
                      <a:lvl5pPr marL="0" marR="0" indent="2340864" algn="ctr" defTabSz="1170432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Sky Text Medium"/>
                        </a:defRPr>
                      </a:lvl5pPr>
                      <a:lvl6pPr marL="0" marR="0" indent="457200" algn="ctr" defTabSz="1170432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Sky Text Medium"/>
                        </a:defRPr>
                      </a:lvl6pPr>
                      <a:lvl7pPr marL="0" marR="0" indent="914400" algn="ctr" defTabSz="1170432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Sky Text Medium"/>
                        </a:defRPr>
                      </a:lvl7pPr>
                      <a:lvl8pPr marL="0" marR="0" indent="1371600" algn="ctr" defTabSz="1170432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Sky Text Medium"/>
                        </a:defRPr>
                      </a:lvl8pPr>
                      <a:lvl9pPr marL="0" marR="0" indent="1828800" algn="ctr" defTabSz="1170432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Sky Text Medium"/>
                        </a:defRPr>
                      </a:lvl9pPr>
                    </a:lstStyle>
                    <a:p>
                      <a:r>
                        <a:rPr lang="en-GB" sz="1000" b="1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98473" marR="98473" marT="49236" marB="49236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D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D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ctr" defTabSz="1170432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Sky Text Medium"/>
                        </a:defRPr>
                      </a:lvl1pPr>
                      <a:lvl2pPr marL="0" marR="0" indent="457200" algn="ctr" defTabSz="1170432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Sky Text Medium"/>
                        </a:defRPr>
                      </a:lvl2pPr>
                      <a:lvl3pPr marL="0" marR="0" indent="1170432" algn="ctr" defTabSz="1170432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Sky Text Medium"/>
                        </a:defRPr>
                      </a:lvl3pPr>
                      <a:lvl4pPr marL="0" marR="0" indent="1755648" algn="ctr" defTabSz="1170432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Sky Text Medium"/>
                        </a:defRPr>
                      </a:lvl4pPr>
                      <a:lvl5pPr marL="0" marR="0" indent="2340864" algn="ctr" defTabSz="1170432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Sky Text Medium"/>
                        </a:defRPr>
                      </a:lvl5pPr>
                      <a:lvl6pPr marL="0" marR="0" indent="457200" algn="ctr" defTabSz="1170432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Sky Text Medium"/>
                        </a:defRPr>
                      </a:lvl6pPr>
                      <a:lvl7pPr marL="0" marR="0" indent="914400" algn="ctr" defTabSz="1170432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Sky Text Medium"/>
                        </a:defRPr>
                      </a:lvl7pPr>
                      <a:lvl8pPr marL="0" marR="0" indent="1371600" algn="ctr" defTabSz="1170432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Sky Text Medium"/>
                        </a:defRPr>
                      </a:lvl8pPr>
                      <a:lvl9pPr marL="0" marR="0" indent="1828800" algn="ctr" defTabSz="1170432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Sky Text Medium"/>
                        </a:defRPr>
                      </a:lvl9pPr>
                    </a:lstStyle>
                    <a:p>
                      <a:r>
                        <a:rPr lang="en-GB" sz="1000" b="1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98473" marR="98473" marT="49236" marB="49236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D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D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25</a:t>
                      </a:r>
                    </a:p>
                  </a:txBody>
                  <a:tcPr marL="98473" marR="98473" marT="49236" marB="49236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D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D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//</a:t>
                      </a:r>
                    </a:p>
                  </a:txBody>
                  <a:tcPr marL="98473" marR="98473" marT="49236" marB="49236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6350" cap="flat" cmpd="sng" algn="ctr">
                      <a:solidFill>
                        <a:srgbClr val="CD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D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" name="CasellaDiTesto 6">
            <a:extLst>
              <a:ext uri="{FF2B5EF4-FFF2-40B4-BE49-F238E27FC236}">
                <a16:creationId xmlns:a16="http://schemas.microsoft.com/office/drawing/2014/main" id="{F64BB7A2-CDA0-6C67-E05C-25D006337AB7}"/>
              </a:ext>
            </a:extLst>
          </p:cNvPr>
          <p:cNvSpPr txBox="1"/>
          <p:nvPr/>
        </p:nvSpPr>
        <p:spPr>
          <a:xfrm>
            <a:off x="621752" y="6403378"/>
            <a:ext cx="88379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ky Text"/>
                <a:ea typeface="+mn-ea"/>
                <a:cs typeface="+mn-cs"/>
              </a:rPr>
              <a:t>I passaggi sono indicativi e potrebbero variare.</a:t>
            </a:r>
          </a:p>
        </p:txBody>
      </p:sp>
      <p:pic>
        <p:nvPicPr>
          <p:cNvPr id="2" name="Immagine 1" descr="Immagine che contiene Elementi grafici, testo, Carattere, grafica&#10;&#10;Descrizione generata automaticamente">
            <a:extLst>
              <a:ext uri="{FF2B5EF4-FFF2-40B4-BE49-F238E27FC236}">
                <a16:creationId xmlns:a16="http://schemas.microsoft.com/office/drawing/2014/main" id="{3505D107-3A81-68D8-5397-9957F4C66D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203" y="191236"/>
            <a:ext cx="1645485" cy="249190"/>
          </a:xfrm>
          <a:prstGeom prst="rect">
            <a:avLst/>
          </a:prstGeom>
        </p:spPr>
      </p:pic>
      <p:pic>
        <p:nvPicPr>
          <p:cNvPr id="11" name="Immagine 10" descr="Immagine che contiene testo, Elementi grafici, Carattere, grafica&#10;&#10;Descrizione generata automaticamente">
            <a:extLst>
              <a:ext uri="{FF2B5EF4-FFF2-40B4-BE49-F238E27FC236}">
                <a16:creationId xmlns:a16="http://schemas.microsoft.com/office/drawing/2014/main" id="{8C708F31-15A9-63E3-F014-1D1A5E7C81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203" y="505648"/>
            <a:ext cx="2013047" cy="249190"/>
          </a:xfrm>
          <a:prstGeom prst="rect">
            <a:avLst/>
          </a:prstGeom>
        </p:spPr>
      </p:pic>
      <p:pic>
        <p:nvPicPr>
          <p:cNvPr id="13" name="Immagine 12" descr="Immagine che contiene Elementi grafici, Carattere, grafica, logo&#10;&#10;Descrizione generata automaticamente">
            <a:extLst>
              <a:ext uri="{FF2B5EF4-FFF2-40B4-BE49-F238E27FC236}">
                <a16:creationId xmlns:a16="http://schemas.microsoft.com/office/drawing/2014/main" id="{99DBD8E5-D764-8CBB-CEE4-8ED3702207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203" y="817907"/>
            <a:ext cx="985136" cy="249191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0BC39187-83B0-2819-4EDC-D9C4D8D2507A}"/>
              </a:ext>
            </a:extLst>
          </p:cNvPr>
          <p:cNvSpPr txBox="1"/>
          <p:nvPr/>
        </p:nvSpPr>
        <p:spPr>
          <a:xfrm>
            <a:off x="4170521" y="2430809"/>
            <a:ext cx="3850951" cy="99520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1219122">
              <a:defRPr/>
            </a:pPr>
            <a:r>
              <a:rPr kumimoji="0" lang="it-IT" sz="1667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Sky Text"/>
                <a:ea typeface="+mn-ea"/>
                <a:cs typeface="+mn-cs"/>
              </a:rPr>
              <a:t>Super Frame Preview 15’’</a:t>
            </a:r>
          </a:p>
          <a:p>
            <a:pPr algn="ctr" defTabSz="1219122">
              <a:defRPr/>
            </a:pPr>
            <a:r>
              <a:rPr lang="it-IT" sz="1400" dirty="0">
                <a:solidFill>
                  <a:srgbClr val="333333"/>
                </a:solidFill>
                <a:latin typeface="Sky Text"/>
              </a:rPr>
              <a:t>10 passaggi</a:t>
            </a:r>
          </a:p>
          <a:p>
            <a:pPr marL="0" marR="0" lvl="0" indent="0" algn="ctr" defTabSz="12191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FF9E00"/>
                    </a:gs>
                    <a:gs pos="100000">
                      <a:srgbClr val="0071FF"/>
                    </a:gs>
                    <a:gs pos="35000">
                      <a:srgbClr val="E10000"/>
                    </a:gs>
                    <a:gs pos="85000">
                      <a:srgbClr val="21429C"/>
                    </a:gs>
                    <a:gs pos="60000">
                      <a:srgbClr val="B5007D"/>
                    </a:gs>
                  </a:gsLst>
                  <a:lin ang="0" scaled="1"/>
                  <a:tileRect/>
                </a:gradFill>
                <a:effectLst/>
                <a:uLnTx/>
                <a:uFillTx/>
                <a:latin typeface="Sky Text Medium"/>
                <a:ea typeface="+mn-ea"/>
                <a:cs typeface="Sky Text Light"/>
              </a:rPr>
              <a:t>€ 125.650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9389195A-77DF-E006-626A-E55E7257AC3D}"/>
              </a:ext>
            </a:extLst>
          </p:cNvPr>
          <p:cNvSpPr txBox="1"/>
          <p:nvPr/>
        </p:nvSpPr>
        <p:spPr>
          <a:xfrm>
            <a:off x="4812735" y="3358662"/>
            <a:ext cx="27351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/>
              <a:t>I passaggi del Super Frame Preview sono previsti solo sul prime time </a:t>
            </a:r>
          </a:p>
        </p:txBody>
      </p:sp>
    </p:spTree>
    <p:extLst>
      <p:ext uri="{BB962C8B-B14F-4D97-AF65-F5344CB8AC3E}">
        <p14:creationId xmlns:p14="http://schemas.microsoft.com/office/powerpoint/2010/main" val="2792477404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>
            <a:extLst>
              <a:ext uri="{FF2B5EF4-FFF2-40B4-BE49-F238E27FC236}">
                <a16:creationId xmlns:a16="http://schemas.microsoft.com/office/drawing/2014/main" id="{492489ED-98D3-6389-BBD3-410E625D8AFB}"/>
              </a:ext>
            </a:extLst>
          </p:cNvPr>
          <p:cNvSpPr/>
          <p:nvPr/>
        </p:nvSpPr>
        <p:spPr>
          <a:xfrm rot="5400000">
            <a:off x="7446349" y="2112350"/>
            <a:ext cx="6858001" cy="2633301"/>
          </a:xfrm>
          <a:prstGeom prst="rect">
            <a:avLst/>
          </a:prstGeom>
          <a:gradFill>
            <a:gsLst>
              <a:gs pos="0">
                <a:srgbClr val="FF9E00"/>
              </a:gs>
              <a:gs pos="100000">
                <a:srgbClr val="0071FF"/>
              </a:gs>
              <a:gs pos="35000">
                <a:srgbClr val="E10000"/>
              </a:gs>
              <a:gs pos="85000">
                <a:srgbClr val="21429C"/>
              </a:gs>
              <a:gs pos="60000">
                <a:srgbClr val="B5007D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ky Text"/>
              <a:ea typeface="+mn-ea"/>
              <a:cs typeface="+mn-cs"/>
            </a:endParaRPr>
          </a:p>
        </p:txBody>
      </p:sp>
      <p:sp>
        <p:nvSpPr>
          <p:cNvPr id="23" name="Oval 62">
            <a:extLst>
              <a:ext uri="{FF2B5EF4-FFF2-40B4-BE49-F238E27FC236}">
                <a16:creationId xmlns:a16="http://schemas.microsoft.com/office/drawing/2014/main" id="{C0B08984-843D-4A62-912E-DF44995A67DF}"/>
              </a:ext>
            </a:extLst>
          </p:cNvPr>
          <p:cNvSpPr/>
          <p:nvPr/>
        </p:nvSpPr>
        <p:spPr>
          <a:xfrm>
            <a:off x="5696940" y="487476"/>
            <a:ext cx="3519650" cy="1741572"/>
          </a:xfrm>
          <a:prstGeom prst="ellipse">
            <a:avLst/>
          </a:prstGeom>
          <a:solidFill>
            <a:schemeClr val="bg1"/>
          </a:solidFill>
          <a:ln w="28575">
            <a:gradFill>
              <a:gsLst>
                <a:gs pos="85000">
                  <a:srgbClr val="21429D"/>
                </a:gs>
                <a:gs pos="60000">
                  <a:srgbClr val="B5007D"/>
                </a:gs>
                <a:gs pos="35000">
                  <a:srgbClr val="FF0000"/>
                </a:gs>
                <a:gs pos="0">
                  <a:srgbClr val="FF9E00"/>
                </a:gs>
                <a:gs pos="100000">
                  <a:srgbClr val="0071FF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tIns="0" rIns="0" bIns="37499" rtlCol="0" anchor="ctr"/>
          <a:lstStyle/>
          <a:p>
            <a:pPr marL="0" marR="0" lvl="0" indent="0" algn="ctr" defTabSz="12191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67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Sky Text Medium"/>
              <a:ea typeface="+mn-ea"/>
              <a:cs typeface="+mn-cs"/>
            </a:endParaRPr>
          </a:p>
        </p:txBody>
      </p:sp>
      <p:pic>
        <p:nvPicPr>
          <p:cNvPr id="53" name="Immagine 52">
            <a:extLst>
              <a:ext uri="{FF2B5EF4-FFF2-40B4-BE49-F238E27FC236}">
                <a16:creationId xmlns:a16="http://schemas.microsoft.com/office/drawing/2014/main" id="{F04EC4AD-7A34-4956-80BA-521131F8A7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9528" y="482448"/>
            <a:ext cx="504124" cy="976544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B356760A-D738-432B-9996-1E16A38E8C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Pack Connected TV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A6E5633-4866-4356-B7E9-E06E7A57C9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1754" y="1687332"/>
            <a:ext cx="4962914" cy="4223296"/>
          </a:xfrm>
          <a:noFill/>
        </p:spPr>
        <p:txBody>
          <a:bodyPr/>
          <a:lstStyle/>
          <a:p>
            <a:pPr marL="0" indent="0">
              <a:buNone/>
            </a:pPr>
            <a:r>
              <a:rPr lang="it-IT" sz="4166">
                <a:latin typeface="Sky Text Medium"/>
              </a:rPr>
              <a:t>500</a:t>
            </a:r>
            <a:r>
              <a:rPr lang="it-IT" sz="3333"/>
              <a:t>k </a:t>
            </a:r>
            <a:r>
              <a:rPr lang="it-IT" sz="3333" dirty="0"/>
              <a:t>views</a:t>
            </a:r>
            <a:endParaRPr lang="it-IT" sz="4166" dirty="0">
              <a:solidFill>
                <a:srgbClr val="FF0000"/>
              </a:solidFill>
              <a:latin typeface="Sky Text Medium"/>
            </a:endParaRPr>
          </a:p>
          <a:p>
            <a:pPr marL="0" indent="0">
              <a:buNone/>
            </a:pPr>
            <a:r>
              <a:rPr lang="it-IT" sz="1458" dirty="0">
                <a:latin typeface="Sky Text" panose="020B0506040202020204" pitchFamily="34" charset="0"/>
              </a:rPr>
              <a:t>Spot in rotazione tra tutti i </a:t>
            </a:r>
            <a:r>
              <a:rPr lang="it-IT" sz="1458" dirty="0">
                <a:gradFill flip="none" rotWithShape="1">
                  <a:gsLst>
                    <a:gs pos="0">
                      <a:srgbClr val="FF9E00"/>
                    </a:gs>
                    <a:gs pos="100000">
                      <a:srgbClr val="0071FF"/>
                    </a:gs>
                    <a:gs pos="35000">
                      <a:srgbClr val="E10000"/>
                    </a:gs>
                    <a:gs pos="85000">
                      <a:srgbClr val="21429C"/>
                    </a:gs>
                    <a:gs pos="60000">
                      <a:srgbClr val="B5007D"/>
                    </a:gs>
                  </a:gsLst>
                  <a:lin ang="0" scaled="1"/>
                  <a:tileRect/>
                </a:gradFill>
                <a:latin typeface="+mj-lt"/>
                <a:ea typeface="+mj-ea"/>
              </a:rPr>
              <a:t>contenuti </a:t>
            </a:r>
            <a:r>
              <a:rPr lang="it-IT" sz="1458" dirty="0">
                <a:latin typeface="Sky Text" panose="020B0506040202020204" pitchFamily="34" charset="0"/>
              </a:rPr>
              <a:t>di</a:t>
            </a:r>
            <a:r>
              <a:rPr lang="it-IT" sz="1458" dirty="0">
                <a:gradFill flip="none" rotWithShape="1">
                  <a:gsLst>
                    <a:gs pos="0">
                      <a:srgbClr val="FF9E00"/>
                    </a:gs>
                    <a:gs pos="100000">
                      <a:srgbClr val="0071FF"/>
                    </a:gs>
                    <a:gs pos="35000">
                      <a:srgbClr val="E10000"/>
                    </a:gs>
                    <a:gs pos="85000">
                      <a:srgbClr val="21429C"/>
                    </a:gs>
                    <a:gs pos="60000">
                      <a:srgbClr val="B5007D"/>
                    </a:gs>
                  </a:gsLst>
                  <a:lin ang="0" scaled="1"/>
                  <a:tileRect/>
                </a:gradFill>
                <a:latin typeface="+mj-lt"/>
                <a:ea typeface="+mj-ea"/>
              </a:rPr>
              <a:t> I delitti del Barlume </a:t>
            </a:r>
            <a:r>
              <a:rPr lang="it-IT" sz="1458" dirty="0">
                <a:latin typeface="Sky Text" panose="020B0506040202020204" pitchFamily="34" charset="0"/>
              </a:rPr>
              <a:t>presenti all’interno della library</a:t>
            </a:r>
            <a:r>
              <a:rPr lang="it-IT" sz="1458">
                <a:latin typeface="Sky Text" panose="020B0506040202020204" pitchFamily="34" charset="0"/>
              </a:rPr>
              <a:t> VOD</a:t>
            </a:r>
            <a:r>
              <a:rPr lang="it-IT" sz="1458" dirty="0">
                <a:latin typeface="Sky Text" panose="020B0506040202020204" pitchFamily="34" charset="0"/>
              </a:rPr>
              <a:t>, fruiti da </a:t>
            </a:r>
            <a:r>
              <a:rPr lang="it-IT" sz="1458">
                <a:gradFill flip="none" rotWithShape="1">
                  <a:gsLst>
                    <a:gs pos="0">
                      <a:srgbClr val="FF9E00"/>
                    </a:gs>
                    <a:gs pos="100000">
                      <a:srgbClr val="0071FF"/>
                    </a:gs>
                    <a:gs pos="35000">
                      <a:srgbClr val="E10000"/>
                    </a:gs>
                    <a:gs pos="85000">
                      <a:srgbClr val="21429C"/>
                    </a:gs>
                    <a:gs pos="60000">
                      <a:srgbClr val="B5007D"/>
                    </a:gs>
                  </a:gsLst>
                  <a:lin ang="0" scaled="1"/>
                  <a:tileRect/>
                </a:gradFill>
                <a:latin typeface="+mj-lt"/>
                <a:ea typeface="+mj-ea"/>
              </a:rPr>
              <a:t>Big e Small Screen connessi</a:t>
            </a:r>
            <a:r>
              <a:rPr lang="it-IT" sz="1458">
                <a:latin typeface="Sky Text" panose="020B0506040202020204" pitchFamily="34" charset="0"/>
              </a:rPr>
              <a:t> </a:t>
            </a:r>
            <a:r>
              <a:rPr lang="it-IT" sz="1458" dirty="0">
                <a:latin typeface="Sky Text" panose="020B0506040202020204" pitchFamily="34" charset="0"/>
              </a:rPr>
              <a:t>in modalità </a:t>
            </a:r>
            <a:r>
              <a:rPr lang="it-IT" sz="1458" dirty="0">
                <a:gradFill flip="none" rotWithShape="1">
                  <a:gsLst>
                    <a:gs pos="0">
                      <a:srgbClr val="FF9E00"/>
                    </a:gs>
                    <a:gs pos="100000">
                      <a:srgbClr val="0071FF"/>
                    </a:gs>
                    <a:gs pos="35000">
                      <a:srgbClr val="E10000"/>
                    </a:gs>
                    <a:gs pos="85000">
                      <a:srgbClr val="21429C"/>
                    </a:gs>
                    <a:gs pos="60000">
                      <a:srgbClr val="B5007D"/>
                    </a:gs>
                  </a:gsLst>
                  <a:lin ang="0" scaled="1"/>
                  <a:tileRect/>
                </a:gradFill>
                <a:latin typeface="+mj-lt"/>
                <a:ea typeface="+mj-ea"/>
              </a:rPr>
              <a:t>PULL</a:t>
            </a:r>
          </a:p>
          <a:p>
            <a:pPr marL="0" indent="0">
              <a:buNone/>
            </a:pPr>
            <a:endParaRPr lang="it-IT" sz="521" dirty="0">
              <a:latin typeface="Sky Text" panose="020B0506040202020204" pitchFamily="34" charset="0"/>
            </a:endParaRPr>
          </a:p>
          <a:p>
            <a:pPr marL="630775" lvl="3" indent="0" defTabSz="1218938">
              <a:buNone/>
              <a:defRPr/>
            </a:pPr>
            <a:r>
              <a:rPr lang="it-IT" dirty="0">
                <a:solidFill>
                  <a:srgbClr val="333333"/>
                </a:solidFill>
                <a:latin typeface="Sky Text Medium" panose="020B0506040202020204" pitchFamily="34" charset="0"/>
              </a:rPr>
              <a:t>Piattaforma</a:t>
            </a:r>
            <a:r>
              <a:rPr lang="it-IT" dirty="0">
                <a:solidFill>
                  <a:srgbClr val="333333"/>
                </a:solidFill>
                <a:latin typeface="Sky Text" panose="020B0506040202020204" pitchFamily="34" charset="0"/>
              </a:rPr>
              <a:t>:  Glass, My Sky e Sky Q (connessi a internet) in modalità Pull VOD + </a:t>
            </a:r>
            <a:r>
              <a:rPr lang="it-IT">
                <a:solidFill>
                  <a:srgbClr val="333333"/>
                </a:solidFill>
                <a:latin typeface="Sky Text" panose="020B0506040202020204" pitchFamily="34" charset="0"/>
              </a:rPr>
              <a:t>VOD </a:t>
            </a:r>
            <a:r>
              <a:rPr lang="it-IT" dirty="0">
                <a:solidFill>
                  <a:srgbClr val="333333"/>
                </a:solidFill>
                <a:latin typeface="Sky Text" panose="020B0506040202020204" pitchFamily="34" charset="0"/>
              </a:rPr>
              <a:t>Sky Go</a:t>
            </a:r>
            <a:r>
              <a:rPr lang="it-IT">
                <a:solidFill>
                  <a:srgbClr val="333333"/>
                </a:solidFill>
                <a:latin typeface="Sky Text" panose="020B0506040202020204" pitchFamily="34" charset="0"/>
              </a:rPr>
              <a:t> + VOD NOW</a:t>
            </a:r>
            <a:endParaRPr lang="it-IT" dirty="0">
              <a:solidFill>
                <a:srgbClr val="333333"/>
              </a:solidFill>
              <a:latin typeface="Sky Text" panose="020B0506040202020204" pitchFamily="34" charset="0"/>
            </a:endParaRPr>
          </a:p>
          <a:p>
            <a:pPr marL="630775" lvl="3" indent="0" defTabSz="1218938">
              <a:lnSpc>
                <a:spcPct val="200000"/>
              </a:lnSpc>
              <a:buNone/>
              <a:defRPr/>
            </a:pPr>
            <a:r>
              <a:rPr lang="it-IT" dirty="0">
                <a:solidFill>
                  <a:srgbClr val="333333"/>
                </a:solidFill>
                <a:latin typeface="Sky Text Medium" panose="020B0506040202020204" pitchFamily="34" charset="0"/>
              </a:rPr>
              <a:t>Break adv</a:t>
            </a:r>
            <a:r>
              <a:rPr lang="it-IT" dirty="0">
                <a:solidFill>
                  <a:srgbClr val="333333"/>
                </a:solidFill>
                <a:latin typeface="Sky Text" panose="020B0506040202020204" pitchFamily="34" charset="0"/>
              </a:rPr>
              <a:t>: spot random in </a:t>
            </a:r>
            <a:r>
              <a:rPr lang="it-IT">
                <a:solidFill>
                  <a:srgbClr val="333333"/>
                </a:solidFill>
                <a:latin typeface="Sky Text" panose="020B0506040202020204" pitchFamily="34" charset="0"/>
              </a:rPr>
              <a:t>Pre</a:t>
            </a:r>
            <a:r>
              <a:rPr lang="it-IT" dirty="0">
                <a:solidFill>
                  <a:srgbClr val="333333"/>
                </a:solidFill>
                <a:latin typeface="Sky Text" panose="020B0506040202020204" pitchFamily="34" charset="0"/>
              </a:rPr>
              <a:t>, </a:t>
            </a:r>
            <a:r>
              <a:rPr lang="it-IT">
                <a:solidFill>
                  <a:srgbClr val="333333"/>
                </a:solidFill>
                <a:latin typeface="Sky Text" panose="020B0506040202020204" pitchFamily="34" charset="0"/>
              </a:rPr>
              <a:t>Mid</a:t>
            </a:r>
            <a:r>
              <a:rPr lang="it-IT" dirty="0">
                <a:solidFill>
                  <a:srgbClr val="333333"/>
                </a:solidFill>
                <a:latin typeface="Sky Text" panose="020B0506040202020204" pitchFamily="34" charset="0"/>
              </a:rPr>
              <a:t> e Post </a:t>
            </a:r>
            <a:r>
              <a:rPr lang="it-IT">
                <a:solidFill>
                  <a:srgbClr val="333333"/>
                </a:solidFill>
                <a:latin typeface="Sky Text" panose="020B0506040202020204" pitchFamily="34" charset="0"/>
              </a:rPr>
              <a:t>Roll</a:t>
            </a:r>
            <a:r>
              <a:rPr lang="it-IT" dirty="0">
                <a:solidFill>
                  <a:srgbClr val="333333"/>
                </a:solidFill>
                <a:latin typeface="Sky Text" panose="020B0506040202020204" pitchFamily="34" charset="0"/>
              </a:rPr>
              <a:t> </a:t>
            </a:r>
            <a:endParaRPr lang="it-IT" kern="0" dirty="0">
              <a:solidFill>
                <a:srgbClr val="333333"/>
              </a:solidFill>
            </a:endParaRPr>
          </a:p>
          <a:p>
            <a:pPr marL="630775" lvl="3" indent="0" defTabSz="1218938">
              <a:lnSpc>
                <a:spcPct val="200000"/>
              </a:lnSpc>
              <a:buNone/>
              <a:defRPr/>
            </a:pPr>
            <a:r>
              <a:rPr lang="it-IT" dirty="0">
                <a:solidFill>
                  <a:srgbClr val="333333"/>
                </a:solidFill>
                <a:latin typeface="Sky Text Medium" panose="020B0506040202020204" pitchFamily="34" charset="0"/>
              </a:rPr>
              <a:t>Erogazione</a:t>
            </a:r>
            <a:r>
              <a:rPr lang="it-IT" dirty="0">
                <a:solidFill>
                  <a:srgbClr val="333333"/>
                </a:solidFill>
                <a:latin typeface="Sky Text" panose="020B0506040202020204" pitchFamily="34" charset="0"/>
              </a:rPr>
              <a:t>: </a:t>
            </a:r>
            <a:r>
              <a:rPr lang="it-IT" kern="0" dirty="0">
                <a:solidFill>
                  <a:srgbClr val="333333"/>
                </a:solidFill>
              </a:rPr>
              <a:t>Multi Spot</a:t>
            </a:r>
          </a:p>
          <a:p>
            <a:pPr marL="630775" lvl="3" indent="0" defTabSz="1218938">
              <a:lnSpc>
                <a:spcPct val="200000"/>
              </a:lnSpc>
              <a:buNone/>
              <a:defRPr/>
            </a:pPr>
            <a:r>
              <a:rPr lang="it-IT" dirty="0">
                <a:solidFill>
                  <a:srgbClr val="333333"/>
                </a:solidFill>
                <a:latin typeface="Sky Text Medium" panose="020B0506040202020204" pitchFamily="34" charset="0"/>
              </a:rPr>
              <a:t>Disponibilità</a:t>
            </a:r>
            <a:r>
              <a:rPr lang="it-IT" dirty="0">
                <a:solidFill>
                  <a:srgbClr val="333333"/>
                </a:solidFill>
                <a:latin typeface="Sky Text" panose="020B0506040202020204" pitchFamily="34" charset="0"/>
              </a:rPr>
              <a:t>: </a:t>
            </a:r>
            <a:r>
              <a:rPr lang="it-IT" kern="0" dirty="0">
                <a:solidFill>
                  <a:schemeClr val="tx1">
                    <a:lumMod val="50000"/>
                  </a:schemeClr>
                </a:solidFill>
                <a:latin typeface="Sky Text" panose="020B0506040202020204" pitchFamily="34" charset="0"/>
              </a:rPr>
              <a:t>clienti a rotazione</a:t>
            </a:r>
            <a:endParaRPr lang="it-IT" kern="0">
              <a:solidFill>
                <a:srgbClr val="FF0000"/>
              </a:solidFill>
              <a:latin typeface="Sky Text" panose="020B0506040202020204" pitchFamily="34" charset="0"/>
            </a:endParaRPr>
          </a:p>
        </p:txBody>
      </p:sp>
      <p:pic>
        <p:nvPicPr>
          <p:cNvPr id="36" name="Picture 11">
            <a:extLst>
              <a:ext uri="{FF2B5EF4-FFF2-40B4-BE49-F238E27FC236}">
                <a16:creationId xmlns:a16="http://schemas.microsoft.com/office/drawing/2014/main" id="{D32A840F-B324-4ECC-A96E-A96C66608672}"/>
              </a:ext>
            </a:extLst>
          </p:cNvPr>
          <p:cNvPicPr>
            <a:picLocks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5753" y="1882342"/>
            <a:ext cx="124997" cy="4087389"/>
          </a:xfrm>
          <a:prstGeom prst="rect">
            <a:avLst/>
          </a:prstGeom>
        </p:spPr>
      </p:pic>
      <p:grpSp>
        <p:nvGrpSpPr>
          <p:cNvPr id="5" name="Gruppo 4">
            <a:extLst>
              <a:ext uri="{FF2B5EF4-FFF2-40B4-BE49-F238E27FC236}">
                <a16:creationId xmlns:a16="http://schemas.microsoft.com/office/drawing/2014/main" id="{BE4F5568-28D5-3D51-4465-4F7721ECB4E4}"/>
              </a:ext>
            </a:extLst>
          </p:cNvPr>
          <p:cNvGrpSpPr/>
          <p:nvPr/>
        </p:nvGrpSpPr>
        <p:grpSpPr>
          <a:xfrm>
            <a:off x="813783" y="3385179"/>
            <a:ext cx="305025" cy="1654537"/>
            <a:chOff x="766158" y="3125615"/>
            <a:chExt cx="305025" cy="1654537"/>
          </a:xfrm>
        </p:grpSpPr>
        <p:grpSp>
          <p:nvGrpSpPr>
            <p:cNvPr id="38" name="Gruppo 37">
              <a:extLst>
                <a:ext uri="{FF2B5EF4-FFF2-40B4-BE49-F238E27FC236}">
                  <a16:creationId xmlns:a16="http://schemas.microsoft.com/office/drawing/2014/main" id="{64BD73BD-8995-4CC7-A6F0-1BBFC780E252}"/>
                </a:ext>
              </a:extLst>
            </p:cNvPr>
            <p:cNvGrpSpPr/>
            <p:nvPr/>
          </p:nvGrpSpPr>
          <p:grpSpPr>
            <a:xfrm>
              <a:off x="766158" y="3125615"/>
              <a:ext cx="305025" cy="270562"/>
              <a:chOff x="640757" y="3058428"/>
              <a:chExt cx="471763" cy="486776"/>
            </a:xfrm>
          </p:grpSpPr>
          <p:pic>
            <p:nvPicPr>
              <p:cNvPr id="39" name="Picture 150">
                <a:extLst>
                  <a:ext uri="{FF2B5EF4-FFF2-40B4-BE49-F238E27FC236}">
                    <a16:creationId xmlns:a16="http://schemas.microsoft.com/office/drawing/2014/main" id="{F2E9B446-80FE-4083-86EF-279090E829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40757" y="3058428"/>
                <a:ext cx="471763" cy="382652"/>
              </a:xfrm>
              <a:prstGeom prst="rect">
                <a:avLst/>
              </a:prstGeom>
            </p:spPr>
          </p:pic>
          <p:pic>
            <p:nvPicPr>
              <p:cNvPr id="40" name="Picture 142">
                <a:extLst>
                  <a:ext uri="{FF2B5EF4-FFF2-40B4-BE49-F238E27FC236}">
                    <a16:creationId xmlns:a16="http://schemas.microsoft.com/office/drawing/2014/main" id="{47C1B3E2-0E9A-4F83-B29C-BC17259A36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35383" y="3467810"/>
                <a:ext cx="282510" cy="77394"/>
              </a:xfrm>
              <a:prstGeom prst="rect">
                <a:avLst/>
              </a:prstGeom>
            </p:spPr>
          </p:pic>
        </p:grpSp>
        <p:pic>
          <p:nvPicPr>
            <p:cNvPr id="41" name="Picture 141">
              <a:extLst>
                <a:ext uri="{FF2B5EF4-FFF2-40B4-BE49-F238E27FC236}">
                  <a16:creationId xmlns:a16="http://schemas.microsoft.com/office/drawing/2014/main" id="{3E267E8E-4519-49F1-93B0-B25BA9607DB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6158" y="3625859"/>
              <a:ext cx="301636" cy="271131"/>
            </a:xfrm>
            <a:prstGeom prst="rect">
              <a:avLst/>
            </a:prstGeom>
          </p:spPr>
        </p:pic>
        <p:pic>
          <p:nvPicPr>
            <p:cNvPr id="42" name="Picture 143">
              <a:extLst>
                <a:ext uri="{FF2B5EF4-FFF2-40B4-BE49-F238E27FC236}">
                  <a16:creationId xmlns:a16="http://schemas.microsoft.com/office/drawing/2014/main" id="{A435AE8A-29CC-444A-B167-22769C5A6C2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8787" y="4068687"/>
              <a:ext cx="296377" cy="293221"/>
            </a:xfrm>
            <a:prstGeom prst="rect">
              <a:avLst/>
            </a:prstGeom>
          </p:spPr>
        </p:pic>
        <p:pic>
          <p:nvPicPr>
            <p:cNvPr id="44" name="Picture 115">
              <a:extLst>
                <a:ext uri="{FF2B5EF4-FFF2-40B4-BE49-F238E27FC236}">
                  <a16:creationId xmlns:a16="http://schemas.microsoft.com/office/drawing/2014/main" id="{4A436302-4AC7-4496-9C82-1C63F4B2AAF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7121" y="4513747"/>
              <a:ext cx="299707" cy="266405"/>
            </a:xfrm>
            <a:prstGeom prst="rect">
              <a:avLst/>
            </a:prstGeom>
          </p:spPr>
        </p:pic>
      </p:grp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4030CB95-506E-4FCA-ABED-CAC50576F6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53278" y="2331253"/>
            <a:ext cx="5347746" cy="2849455"/>
          </a:xfrm>
          <a:noFill/>
        </p:spPr>
        <p:txBody>
          <a:bodyPr/>
          <a:lstStyle/>
          <a:p>
            <a:pPr marL="0" indent="0">
              <a:buNone/>
            </a:pPr>
            <a:r>
              <a:rPr lang="it-IT" sz="3200" dirty="0"/>
              <a:t>Offerta Commerciale</a:t>
            </a:r>
          </a:p>
          <a:p>
            <a:pPr marL="0" indent="0">
              <a:buNone/>
            </a:pPr>
            <a:r>
              <a:rPr lang="it-IT" b="1" dirty="0"/>
              <a:t>All </a:t>
            </a:r>
            <a:r>
              <a:rPr lang="it-IT" b="1" dirty="0" err="1"/>
              <a:t>period</a:t>
            </a:r>
            <a:r>
              <a:rPr lang="it-IT" b="1" dirty="0"/>
              <a:t> </a:t>
            </a:r>
            <a:r>
              <a:rPr lang="it-IT" dirty="0">
                <a:solidFill>
                  <a:schemeClr val="tx1">
                    <a:lumMod val="50000"/>
                  </a:schemeClr>
                </a:solidFill>
              </a:rPr>
              <a:t>(dal </a:t>
            </a:r>
            <a:r>
              <a:rPr lang="it-IT">
                <a:solidFill>
                  <a:schemeClr val="tx1">
                    <a:lumMod val="50000"/>
                  </a:schemeClr>
                </a:solidFill>
              </a:rPr>
              <a:t>05/01 </a:t>
            </a:r>
            <a:r>
              <a:rPr lang="it-IT" dirty="0">
                <a:solidFill>
                  <a:schemeClr val="tx1">
                    <a:lumMod val="50000"/>
                  </a:schemeClr>
                </a:solidFill>
              </a:rPr>
              <a:t>al </a:t>
            </a:r>
            <a:r>
              <a:rPr lang="it-IT">
                <a:solidFill>
                  <a:schemeClr val="tx1">
                    <a:lumMod val="50000"/>
                  </a:schemeClr>
                </a:solidFill>
              </a:rPr>
              <a:t>25/01</a:t>
            </a:r>
            <a:r>
              <a:rPr lang="it-IT" dirty="0">
                <a:solidFill>
                  <a:schemeClr val="tx1">
                    <a:lumMod val="50000"/>
                  </a:schemeClr>
                </a:solidFill>
              </a:rPr>
              <a:t>)</a:t>
            </a:r>
          </a:p>
          <a:p>
            <a:pPr marL="0" indent="0">
              <a:buNone/>
            </a:pPr>
            <a:endParaRPr lang="it-IT" sz="417" dirty="0">
              <a:solidFill>
                <a:srgbClr val="FF7800"/>
              </a:solidFill>
            </a:endParaRPr>
          </a:p>
          <a:p>
            <a:pPr marL="0" indent="0">
              <a:buNone/>
            </a:pPr>
            <a:r>
              <a:rPr lang="it-IT" sz="2083" dirty="0">
                <a:solidFill>
                  <a:srgbClr val="FF7800"/>
                </a:solidFill>
              </a:rPr>
              <a:t>Multi Spot </a:t>
            </a:r>
            <a:endParaRPr lang="it-IT" sz="2083">
              <a:solidFill>
                <a:srgbClr val="FF7800"/>
              </a:solidFill>
            </a:endParaRPr>
          </a:p>
          <a:p>
            <a:pPr marL="0" indent="0">
              <a:buNone/>
            </a:pPr>
            <a:r>
              <a:rPr lang="it-IT" sz="2083" dirty="0"/>
              <a:t>Spot 30’’ (max 30’’)</a:t>
            </a:r>
            <a:endParaRPr lang="it-IT" sz="2083" dirty="0">
              <a:solidFill>
                <a:srgbClr val="FF7800"/>
              </a:solidFill>
              <a:latin typeface="+mj-lt"/>
            </a:endParaRPr>
          </a:p>
          <a:p>
            <a:pPr marL="0" indent="0">
              <a:buNone/>
            </a:pPr>
            <a:r>
              <a:rPr lang="it-IT" sz="3333" dirty="0"/>
              <a:t>€</a:t>
            </a:r>
            <a:r>
              <a:rPr lang="it-IT" sz="5000">
                <a:latin typeface="Sky Text Medium"/>
              </a:rPr>
              <a:t>24</a:t>
            </a:r>
            <a:r>
              <a:rPr lang="it-IT" sz="3333">
                <a:latin typeface="Sky Text Medium"/>
              </a:rPr>
              <a:t>.000</a:t>
            </a:r>
            <a:r>
              <a:rPr lang="it-IT" sz="3333" dirty="0">
                <a:latin typeface="Sky Text Medium"/>
              </a:rPr>
              <a:t> </a:t>
            </a:r>
            <a:r>
              <a:rPr lang="it-IT" sz="2500" dirty="0"/>
              <a:t>lordo c.a.</a:t>
            </a:r>
            <a:endParaRPr lang="it-IT" sz="3021" dirty="0">
              <a:solidFill>
                <a:srgbClr val="FF7800"/>
              </a:solidFill>
            </a:endParaRPr>
          </a:p>
        </p:txBody>
      </p:sp>
      <p:pic>
        <p:nvPicPr>
          <p:cNvPr id="48" name="Picture 4" descr="Sky Go Installer | Sky.com">
            <a:extLst>
              <a:ext uri="{FF2B5EF4-FFF2-40B4-BE49-F238E27FC236}">
                <a16:creationId xmlns:a16="http://schemas.microsoft.com/office/drawing/2014/main" id="{94BCFE7E-D35B-4100-A952-14CA689A0E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2220" y="801781"/>
            <a:ext cx="2126407" cy="1476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9" name="Gruppo 48">
            <a:extLst>
              <a:ext uri="{FF2B5EF4-FFF2-40B4-BE49-F238E27FC236}">
                <a16:creationId xmlns:a16="http://schemas.microsoft.com/office/drawing/2014/main" id="{4F9F2BE2-08A0-406E-8581-526DB07CB92E}"/>
              </a:ext>
            </a:extLst>
          </p:cNvPr>
          <p:cNvGrpSpPr>
            <a:grpSpLocks noChangeAspect="1"/>
          </p:cNvGrpSpPr>
          <p:nvPr/>
        </p:nvGrpSpPr>
        <p:grpSpPr>
          <a:xfrm>
            <a:off x="5188920" y="576412"/>
            <a:ext cx="1914017" cy="1453624"/>
            <a:chOff x="2020813" y="4085383"/>
            <a:chExt cx="2920934" cy="2369504"/>
          </a:xfrm>
        </p:grpSpPr>
        <p:pic>
          <p:nvPicPr>
            <p:cNvPr id="50" name="Picture 2" descr="https://discoverydam.sky.it/mam/resources/media?id=1755831&amp;expires=1615461291485&amp;signature=ceg5%2F%2B488WOlpaq1gAeRzkiyZDw%3D%0D%0A&amp;fileName=&amp;download=">
              <a:extLst>
                <a:ext uri="{FF2B5EF4-FFF2-40B4-BE49-F238E27FC236}">
                  <a16:creationId xmlns:a16="http://schemas.microsoft.com/office/drawing/2014/main" id="{5270EA27-4344-4A29-9C7E-140CD64FFE1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84" b="21596"/>
            <a:stretch/>
          </p:blipFill>
          <p:spPr bwMode="auto">
            <a:xfrm flipH="1">
              <a:off x="2438522" y="4255008"/>
              <a:ext cx="2503225" cy="21998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Picture 12" descr="Risultati immagini per on demand sky png">
              <a:extLst>
                <a:ext uri="{FF2B5EF4-FFF2-40B4-BE49-F238E27FC236}">
                  <a16:creationId xmlns:a16="http://schemas.microsoft.com/office/drawing/2014/main" id="{C2254CF6-5778-4A60-B5B3-7C222777FFC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28581"/>
            <a:stretch/>
          </p:blipFill>
          <p:spPr bwMode="auto">
            <a:xfrm>
              <a:off x="2020813" y="4085383"/>
              <a:ext cx="1376243" cy="7076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2" name="Segno di addizione 51">
            <a:extLst>
              <a:ext uri="{FF2B5EF4-FFF2-40B4-BE49-F238E27FC236}">
                <a16:creationId xmlns:a16="http://schemas.microsoft.com/office/drawing/2014/main" id="{142C2F71-8C3D-4FC2-8E10-E4D5A758728C}"/>
              </a:ext>
            </a:extLst>
          </p:cNvPr>
          <p:cNvSpPr>
            <a:spLocks noChangeAspect="1"/>
          </p:cNvSpPr>
          <p:nvPr/>
        </p:nvSpPr>
        <p:spPr>
          <a:xfrm>
            <a:off x="7192035" y="1172533"/>
            <a:ext cx="430185" cy="430185"/>
          </a:xfrm>
          <a:prstGeom prst="mathPlus">
            <a:avLst>
              <a:gd name="adj1" fmla="val 13579"/>
            </a:avLst>
          </a:prstGeom>
          <a:gradFill>
            <a:gsLst>
              <a:gs pos="0">
                <a:srgbClr val="FF9E00"/>
              </a:gs>
              <a:gs pos="100000">
                <a:srgbClr val="0071FF"/>
              </a:gs>
              <a:gs pos="35000">
                <a:srgbClr val="E10000"/>
              </a:gs>
              <a:gs pos="85000">
                <a:srgbClr val="21429C"/>
              </a:gs>
              <a:gs pos="60000">
                <a:srgbClr val="B5007D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3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ky Text"/>
              <a:ea typeface="+mn-ea"/>
              <a:cs typeface="+mn-cs"/>
            </a:endParaRPr>
          </a:p>
        </p:txBody>
      </p:sp>
      <p:sp>
        <p:nvSpPr>
          <p:cNvPr id="25" name="Segnaposto testo 4">
            <a:extLst>
              <a:ext uri="{FF2B5EF4-FFF2-40B4-BE49-F238E27FC236}">
                <a16:creationId xmlns:a16="http://schemas.microsoft.com/office/drawing/2014/main" id="{298DCDD3-4AB5-49D0-B676-7271349C7F64}"/>
              </a:ext>
            </a:extLst>
          </p:cNvPr>
          <p:cNvSpPr txBox="1">
            <a:spLocks/>
          </p:cNvSpPr>
          <p:nvPr/>
        </p:nvSpPr>
        <p:spPr>
          <a:xfrm>
            <a:off x="621753" y="5828838"/>
            <a:ext cx="8764084" cy="798901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b">
            <a:noAutofit/>
          </a:bodyPr>
          <a:lstStyle>
            <a:lvl1pPr marL="0" indent="0" algn="l" defTabSz="1170432" rtl="0" eaLnBrk="1" latinLnBrk="0" hangingPunct="1">
              <a:spcBef>
                <a:spcPts val="768"/>
              </a:spcBef>
              <a:buClr>
                <a:srgbClr val="0644A1"/>
              </a:buClr>
              <a:buFont typeface="Arial" pitchFamily="34" charset="0"/>
              <a:buNone/>
              <a:defRPr sz="9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68000" indent="-216000" algn="l" defTabSz="1170432" rtl="0" eaLnBrk="1" latinLnBrk="0" hangingPunct="1">
              <a:spcBef>
                <a:spcPts val="600"/>
              </a:spcBef>
              <a:buClr>
                <a:srgbClr val="0644A1"/>
              </a:buClr>
              <a:buFont typeface="Arial" pitchFamily="34" charset="0"/>
              <a:buChar char="–"/>
              <a:tabLst/>
              <a:defRPr sz="1600" kern="1200">
                <a:solidFill>
                  <a:srgbClr val="323232"/>
                </a:solidFill>
                <a:latin typeface="+mn-lt"/>
                <a:ea typeface="+mn-ea"/>
                <a:cs typeface="+mn-cs"/>
              </a:defRPr>
            </a:lvl2pPr>
            <a:lvl3pPr marL="640800" indent="-172800" algn="l" defTabSz="1170432" rtl="0" eaLnBrk="1" latinLnBrk="0" hangingPunct="1">
              <a:spcBef>
                <a:spcPts val="600"/>
              </a:spcBef>
              <a:buClr>
                <a:srgbClr val="0644A1"/>
              </a:buClr>
              <a:buFont typeface="Lucida Grande"/>
              <a:buChar char="­"/>
              <a:tabLst/>
              <a:defRPr sz="1400" kern="1200">
                <a:solidFill>
                  <a:srgbClr val="323232"/>
                </a:solidFill>
                <a:latin typeface="+mn-lt"/>
                <a:ea typeface="+mn-ea"/>
                <a:cs typeface="+mn-cs"/>
              </a:defRPr>
            </a:lvl3pPr>
            <a:lvl4pPr marL="835200" indent="-179388" algn="l" defTabSz="1170432" rtl="0" eaLnBrk="1" latinLnBrk="0" hangingPunct="1">
              <a:spcBef>
                <a:spcPts val="600"/>
              </a:spcBef>
              <a:buClr>
                <a:srgbClr val="0644A1"/>
              </a:buClr>
              <a:buFont typeface="Arial" pitchFamily="34" charset="0"/>
              <a:buChar char="–"/>
              <a:tabLst/>
              <a:defRPr sz="1200" kern="1200">
                <a:solidFill>
                  <a:srgbClr val="323232"/>
                </a:solidFill>
                <a:latin typeface="+mn-lt"/>
                <a:ea typeface="+mn-ea"/>
                <a:cs typeface="+mn-cs"/>
              </a:defRPr>
            </a:lvl4pPr>
            <a:lvl5pPr marL="2633472" indent="-292608" algn="l" defTabSz="1170432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3218688" indent="-292608" algn="l" defTabSz="11704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03904" indent="-292608" algn="l" defTabSz="11704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89120" indent="-292608" algn="l" defTabSz="11704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974336" indent="-292608" algn="l" defTabSz="11704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88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44A1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it-IT" sz="937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Sky Text Medium"/>
                <a:ea typeface="+mn-ea"/>
                <a:cs typeface="+mn-cs"/>
              </a:rPr>
              <a:t>NOTE</a:t>
            </a:r>
          </a:p>
          <a:p>
            <a:pPr marL="0" marR="0" lvl="0" indent="0" algn="l" defTabSz="11704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44A1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it-IT" sz="937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Sky Text Medium"/>
                <a:ea typeface="+mn-ea"/>
                <a:cs typeface="+mn-cs"/>
              </a:rPr>
              <a:t> </a:t>
            </a:r>
            <a:r>
              <a:rPr kumimoji="0" lang="it-IT" sz="937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Sky Text"/>
                <a:ea typeface="+mn-ea"/>
                <a:cs typeface="+mn-cs"/>
              </a:rPr>
              <a:t>Consegna materiale e caricamento: 5 gg dalla data di partenza della campagna</a:t>
            </a:r>
          </a:p>
          <a:p>
            <a:pPr marL="171450" marR="0" lvl="0" indent="-171450" algn="l" defTabSz="11704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44A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937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Sky Text"/>
                <a:ea typeface="+mn-ea"/>
                <a:cs typeface="+mn-cs"/>
              </a:rPr>
              <a:t>BIG SCREEN: è possibile garantire la prima posizione all’interno del break ( First in break position) applicando al listino del pack desiderato un sovrapprezzo del +15% | PRE ROLL fast </a:t>
            </a:r>
            <a:r>
              <a:rPr kumimoji="0" lang="it-IT" sz="937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Sky Text"/>
                <a:ea typeface="+mn-ea"/>
                <a:cs typeface="+mn-cs"/>
              </a:rPr>
              <a:t>forward</a:t>
            </a:r>
            <a:r>
              <a:rPr kumimoji="0" lang="it-IT" sz="937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Sky Text"/>
                <a:ea typeface="+mn-ea"/>
                <a:cs typeface="+mn-cs"/>
              </a:rPr>
              <a:t> su Glass, no skip su Sky Q</a:t>
            </a:r>
            <a:r>
              <a:rPr kumimoji="0" lang="it-IT" sz="937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Sky Text"/>
                <a:ea typeface="+mn-ea"/>
                <a:cs typeface="+mn-cs"/>
              </a:rPr>
              <a:t>,</a:t>
            </a:r>
            <a:r>
              <a:rPr kumimoji="0" lang="it-IT" sz="937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Sky Text"/>
                <a:ea typeface="+mn-ea"/>
                <a:cs typeface="+mn-cs"/>
              </a:rPr>
              <a:t> My Sky</a:t>
            </a:r>
            <a:r>
              <a:rPr kumimoji="0" lang="it-IT" sz="937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Sky Text"/>
                <a:ea typeface="+mn-ea"/>
                <a:cs typeface="+mn-cs"/>
              </a:rPr>
              <a:t> e NOW</a:t>
            </a:r>
            <a:r>
              <a:rPr kumimoji="0" lang="it-IT" sz="937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Sky Text"/>
                <a:ea typeface="+mn-ea"/>
                <a:cs typeface="+mn-cs"/>
              </a:rPr>
              <a:t>; MID e POST ROLL no skip su My Sky, in fast </a:t>
            </a:r>
            <a:r>
              <a:rPr kumimoji="0" lang="it-IT" sz="937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Sky Text"/>
                <a:ea typeface="+mn-ea"/>
                <a:cs typeface="+mn-cs"/>
              </a:rPr>
              <a:t>forward</a:t>
            </a:r>
            <a:r>
              <a:rPr kumimoji="0" lang="it-IT" sz="937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Sky Text"/>
                <a:ea typeface="+mn-ea"/>
                <a:cs typeface="+mn-cs"/>
              </a:rPr>
              <a:t> su Sky Q e Glass</a:t>
            </a:r>
            <a:r>
              <a:rPr kumimoji="0" lang="it-IT" sz="937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Sky Text"/>
                <a:ea typeface="+mn-ea"/>
                <a:cs typeface="+mn-cs"/>
              </a:rPr>
              <a:t>, non presenti su NOW</a:t>
            </a:r>
            <a:r>
              <a:rPr kumimoji="0" lang="it-IT" sz="937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Sky Text"/>
                <a:ea typeface="+mn-ea"/>
                <a:cs typeface="+mn-cs"/>
              </a:rPr>
              <a:t>. Contenuti in 4K e su decoder One Puck esclusi dall’erogazione adv | Sui </a:t>
            </a:r>
            <a:r>
              <a:rPr kumimoji="0" lang="it-IT" sz="937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Sky Text"/>
                <a:ea typeface="+mn-ea"/>
                <a:cs typeface="+mn-cs"/>
              </a:rPr>
              <a:t>secondaggi</a:t>
            </a:r>
            <a:r>
              <a:rPr kumimoji="0" lang="it-IT" sz="937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Sky Text"/>
                <a:ea typeface="+mn-ea"/>
                <a:cs typeface="+mn-cs"/>
              </a:rPr>
              <a:t> &lt;30’’ </a:t>
            </a:r>
            <a:r>
              <a:rPr kumimoji="0" lang="it-IT" sz="937" b="1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Sky Text"/>
                <a:ea typeface="+mn-ea"/>
                <a:cs typeface="+mn-cs"/>
              </a:rPr>
              <a:t>NON</a:t>
            </a:r>
            <a:r>
              <a:rPr kumimoji="0" lang="it-IT" sz="937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Sky Text"/>
                <a:ea typeface="+mn-ea"/>
                <a:cs typeface="+mn-cs"/>
              </a:rPr>
              <a:t> si applica la scala sconto</a:t>
            </a:r>
            <a:r>
              <a:rPr kumimoji="0" lang="it-IT" sz="937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Sky Text"/>
                <a:ea typeface="+mn-ea"/>
                <a:cs typeface="+mn-cs"/>
              </a:rPr>
              <a:t>.</a:t>
            </a:r>
            <a:endParaRPr kumimoji="0" lang="it-IT" sz="937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Sky Text"/>
              <a:ea typeface="+mn-ea"/>
              <a:cs typeface="+mn-cs"/>
            </a:endParaRPr>
          </a:p>
          <a:p>
            <a:pPr marL="171450" marR="0" lvl="0" indent="-171450" algn="l" defTabSz="11704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44A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937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Sky Text"/>
                <a:ea typeface="+mn-ea"/>
                <a:cs typeface="+mn-cs"/>
              </a:rPr>
              <a:t>SMALL SCREEN: Spot skip dopo 15’’ </a:t>
            </a:r>
            <a:r>
              <a:rPr kumimoji="0" lang="it-IT" sz="937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Sky Text"/>
                <a:ea typeface="+mn-ea"/>
                <a:cs typeface="+mn-cs"/>
              </a:rPr>
              <a:t>su </a:t>
            </a:r>
            <a:r>
              <a:rPr kumimoji="0" lang="it-IT" sz="937" b="0" i="0" u="none" strike="noStrike" kern="1200" cap="none" spc="0" normalizeH="0" baseline="0" noProof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Sky Text"/>
                <a:ea typeface="+mn-ea"/>
                <a:cs typeface="+mn-cs"/>
              </a:rPr>
              <a:t>SkyGo</a:t>
            </a:r>
            <a:r>
              <a:rPr kumimoji="0" lang="it-IT" sz="937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Sky Text"/>
                <a:ea typeface="+mn-ea"/>
                <a:cs typeface="+mn-cs"/>
              </a:rPr>
              <a:t>; no skip su NOW </a:t>
            </a:r>
            <a:r>
              <a:rPr kumimoji="0" lang="it-IT" sz="937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Sky Text"/>
                <a:ea typeface="+mn-ea"/>
                <a:cs typeface="+mn-cs"/>
              </a:rPr>
              <a:t>| eventuali riallocazioni delle views sulla parte di </a:t>
            </a:r>
            <a:r>
              <a:rPr kumimoji="0" lang="it-IT" sz="937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Sky Text"/>
                <a:ea typeface="+mn-ea"/>
                <a:cs typeface="+mn-cs"/>
              </a:rPr>
              <a:t>BIG SCREEN</a:t>
            </a:r>
            <a:r>
              <a:rPr kumimoji="0" lang="it-IT" sz="937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Sky Text"/>
                <a:ea typeface="+mn-ea"/>
                <a:cs typeface="+mn-cs"/>
              </a:rPr>
              <a:t> non impatteranno sul prezzo del pack | Sui </a:t>
            </a:r>
            <a:r>
              <a:rPr lang="it-IT" sz="937">
                <a:solidFill>
                  <a:srgbClr val="333333"/>
                </a:solidFill>
                <a:latin typeface="Sky Text"/>
              </a:rPr>
              <a:t>se</a:t>
            </a:r>
            <a:r>
              <a:rPr kumimoji="0" lang="it-IT" sz="937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Sky Text"/>
                <a:ea typeface="+mn-ea"/>
                <a:cs typeface="+mn-cs"/>
              </a:rPr>
              <a:t>condaggi</a:t>
            </a:r>
            <a:r>
              <a:rPr kumimoji="0" lang="it-IT" sz="937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Sky Text"/>
                <a:ea typeface="+mn-ea"/>
                <a:cs typeface="+mn-cs"/>
              </a:rPr>
              <a:t> &lt;30’’ </a:t>
            </a:r>
            <a:r>
              <a:rPr kumimoji="0" lang="it-IT" sz="937" b="1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Sky Text"/>
                <a:ea typeface="+mn-ea"/>
                <a:cs typeface="+mn-cs"/>
              </a:rPr>
              <a:t>NON</a:t>
            </a:r>
            <a:r>
              <a:rPr kumimoji="0" lang="it-IT" sz="937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Sky Text"/>
                <a:ea typeface="+mn-ea"/>
                <a:cs typeface="+mn-cs"/>
              </a:rPr>
              <a:t> si applica la scala sconto</a:t>
            </a:r>
          </a:p>
        </p:txBody>
      </p:sp>
      <p:sp>
        <p:nvSpPr>
          <p:cNvPr id="24" name="Segnaposto testo 3">
            <a:extLst>
              <a:ext uri="{FF2B5EF4-FFF2-40B4-BE49-F238E27FC236}">
                <a16:creationId xmlns:a16="http://schemas.microsoft.com/office/drawing/2014/main" id="{26AE73F1-0A70-48A1-A7A3-AFD2F4E56AA7}"/>
              </a:ext>
            </a:extLst>
          </p:cNvPr>
          <p:cNvSpPr txBox="1">
            <a:spLocks/>
          </p:cNvSpPr>
          <p:nvPr/>
        </p:nvSpPr>
        <p:spPr>
          <a:xfrm>
            <a:off x="621751" y="1034430"/>
            <a:ext cx="9883478" cy="43631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1170432" rtl="0" eaLnBrk="1" latinLnBrk="0" hangingPunct="1">
              <a:spcBef>
                <a:spcPts val="768"/>
              </a:spcBef>
              <a:buClr>
                <a:srgbClr val="0644A1"/>
              </a:buClr>
              <a:buFont typeface="Arial" pitchFamily="34" charset="0"/>
              <a:buNone/>
              <a:defRPr sz="11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68000" indent="-216000" algn="l" defTabSz="1170432" rtl="0" eaLnBrk="1" latinLnBrk="0" hangingPunct="1">
              <a:spcBef>
                <a:spcPts val="600"/>
              </a:spcBef>
              <a:buClr>
                <a:srgbClr val="0644A1"/>
              </a:buClr>
              <a:buFont typeface="Arial" pitchFamily="34" charset="0"/>
              <a:buChar char="–"/>
              <a:tabLst/>
              <a:defRPr sz="1600" kern="1200">
                <a:solidFill>
                  <a:srgbClr val="323232"/>
                </a:solidFill>
                <a:latin typeface="+mn-lt"/>
                <a:ea typeface="+mn-ea"/>
                <a:cs typeface="+mn-cs"/>
              </a:defRPr>
            </a:lvl2pPr>
            <a:lvl3pPr marL="640800" indent="-172800" algn="l" defTabSz="1170432" rtl="0" eaLnBrk="1" latinLnBrk="0" hangingPunct="1">
              <a:spcBef>
                <a:spcPts val="600"/>
              </a:spcBef>
              <a:buClr>
                <a:srgbClr val="0644A1"/>
              </a:buClr>
              <a:buFont typeface="Lucida Grande"/>
              <a:buChar char="­"/>
              <a:tabLst/>
              <a:defRPr sz="1400" kern="1200">
                <a:solidFill>
                  <a:srgbClr val="323232"/>
                </a:solidFill>
                <a:latin typeface="+mn-lt"/>
                <a:ea typeface="+mn-ea"/>
                <a:cs typeface="+mn-cs"/>
              </a:defRPr>
            </a:lvl3pPr>
            <a:lvl4pPr marL="835200" indent="-179388" algn="l" defTabSz="1170432" rtl="0" eaLnBrk="1" latinLnBrk="0" hangingPunct="1">
              <a:spcBef>
                <a:spcPts val="600"/>
              </a:spcBef>
              <a:buClr>
                <a:srgbClr val="0644A1"/>
              </a:buClr>
              <a:buFont typeface="Arial" pitchFamily="34" charset="0"/>
              <a:buChar char="–"/>
              <a:tabLst/>
              <a:defRPr sz="1200" kern="1200">
                <a:solidFill>
                  <a:srgbClr val="323232"/>
                </a:solidFill>
                <a:latin typeface="+mn-lt"/>
                <a:ea typeface="+mn-ea"/>
                <a:cs typeface="+mn-cs"/>
              </a:defRPr>
            </a:lvl4pPr>
            <a:lvl5pPr marL="2633472" indent="-292608" algn="l" defTabSz="1170432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3218688" indent="-292608" algn="l" defTabSz="11704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03904" indent="-292608" algn="l" defTabSz="11704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89120" indent="-292608" algn="l" defTabSz="11704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974336" indent="-292608" algn="l" defTabSz="11704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9122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644A1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it-IT" sz="2083" b="0" i="0" u="none" strike="noStrike" kern="1200" cap="none" spc="0" normalizeH="0" baseline="0" noProof="0" dirty="0" err="1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Sky Text Medium"/>
                <a:ea typeface="+mn-ea"/>
                <a:cs typeface="+mn-cs"/>
              </a:rPr>
              <a:t>All-period</a:t>
            </a:r>
            <a:endParaRPr kumimoji="0" lang="it-IT" sz="2083" b="0" i="0" u="none" strike="noStrike" kern="1200" cap="none" spc="0" normalizeH="0" baseline="0" noProof="0" dirty="0">
              <a:ln>
                <a:noFill/>
              </a:ln>
              <a:solidFill>
                <a:srgbClr val="323232"/>
              </a:solidFill>
              <a:effectLst/>
              <a:uLnTx/>
              <a:uFillTx/>
              <a:latin typeface="Sky Text Medium"/>
              <a:ea typeface="+mn-ea"/>
              <a:cs typeface="+mn-cs"/>
            </a:endParaRPr>
          </a:p>
        </p:txBody>
      </p:sp>
      <p:pic>
        <p:nvPicPr>
          <p:cNvPr id="9" name="Immagine 8" descr="Immagine che contiene testo, clipart&#10;&#10;Descrizione generata automaticamente">
            <a:extLst>
              <a:ext uri="{FF2B5EF4-FFF2-40B4-BE49-F238E27FC236}">
                <a16:creationId xmlns:a16="http://schemas.microsoft.com/office/drawing/2014/main" id="{0B5A35A5-4283-CE03-5251-84D5836589C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099" y="3184161"/>
            <a:ext cx="2241802" cy="489677"/>
          </a:xfrm>
          <a:prstGeom prst="rect">
            <a:avLst/>
          </a:prstGeom>
        </p:spPr>
      </p:pic>
      <p:pic>
        <p:nvPicPr>
          <p:cNvPr id="8" name="Picture 8" descr="I delitti del BarLume&quot;, l'ottava stagione in chiaro su Tv8 | TV Sorrisi e  Canzoni">
            <a:extLst>
              <a:ext uri="{FF2B5EF4-FFF2-40B4-BE49-F238E27FC236}">
                <a16:creationId xmlns:a16="http://schemas.microsoft.com/office/drawing/2014/main" id="{FAC10F4C-0416-AFE7-32BC-39C9BA0924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66" r="42249"/>
          <a:stretch/>
        </p:blipFill>
        <p:spPr bwMode="auto">
          <a:xfrm>
            <a:off x="9553536" y="-2171"/>
            <a:ext cx="264395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3885479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Sky - Template">
  <a:themeElements>
    <a:clrScheme name="Sky Colours">
      <a:dk1>
        <a:srgbClr val="333333"/>
      </a:dk1>
      <a:lt1>
        <a:srgbClr val="FFFFFF"/>
      </a:lt1>
      <a:dk2>
        <a:srgbClr val="C1001F"/>
      </a:dk2>
      <a:lt2>
        <a:srgbClr val="C10068"/>
      </a:lt2>
      <a:accent1>
        <a:srgbClr val="009CDD"/>
      </a:accent1>
      <a:accent2>
        <a:srgbClr val="3333AD"/>
      </a:accent2>
      <a:accent3>
        <a:srgbClr val="B7C72A"/>
      </a:accent3>
      <a:accent4>
        <a:srgbClr val="006633"/>
      </a:accent4>
      <a:accent5>
        <a:srgbClr val="CC3300"/>
      </a:accent5>
      <a:accent6>
        <a:srgbClr val="EAB90C"/>
      </a:accent6>
      <a:hlink>
        <a:srgbClr val="000000"/>
      </a:hlink>
      <a:folHlink>
        <a:srgbClr val="000000"/>
      </a:folHlink>
    </a:clrScheme>
    <a:fontScheme name="Office">
      <a:majorFont>
        <a:latin typeface="Sky Text Medium"/>
        <a:ea typeface=""/>
        <a:cs typeface=""/>
      </a:majorFont>
      <a:minorFont>
        <a:latin typeface="Sky Tex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y Template" id="{EF5E80A7-E0A0-4AC0-8F24-05E1254C525E}" vid="{AD97B92D-F238-48E0-BB4C-6300DD71F1FA}"/>
    </a:ext>
  </a:extLst>
</a:theme>
</file>

<file path=ppt/theme/theme2.xml><?xml version="1.0" encoding="utf-8"?>
<a:theme xmlns:a="http://schemas.openxmlformats.org/drawingml/2006/main" name="1_Sky Media - Template">
  <a:themeElements>
    <a:clrScheme name="Sky Colours">
      <a:dk1>
        <a:srgbClr val="333333"/>
      </a:dk1>
      <a:lt1>
        <a:srgbClr val="FFFFFF"/>
      </a:lt1>
      <a:dk2>
        <a:srgbClr val="C1001F"/>
      </a:dk2>
      <a:lt2>
        <a:srgbClr val="009CDD"/>
      </a:lt2>
      <a:accent1>
        <a:srgbClr val="660066"/>
      </a:accent1>
      <a:accent2>
        <a:srgbClr val="C10068"/>
      </a:accent2>
      <a:accent3>
        <a:srgbClr val="B7C72A"/>
      </a:accent3>
      <a:accent4>
        <a:srgbClr val="006633"/>
      </a:accent4>
      <a:accent5>
        <a:srgbClr val="CC3300"/>
      </a:accent5>
      <a:accent6>
        <a:srgbClr val="EAB90C"/>
      </a:accent6>
      <a:hlink>
        <a:srgbClr val="000000"/>
      </a:hlink>
      <a:folHlink>
        <a:srgbClr val="000000"/>
      </a:folHlink>
    </a:clrScheme>
    <a:fontScheme name="Office">
      <a:majorFont>
        <a:latin typeface="Sky Text Medium"/>
        <a:ea typeface=""/>
        <a:cs typeface=""/>
      </a:majorFont>
      <a:minorFont>
        <a:latin typeface="Sky Tex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Sky - Template">
  <a:themeElements>
    <a:clrScheme name="Sky Colours">
      <a:dk1>
        <a:srgbClr val="333333"/>
      </a:dk1>
      <a:lt1>
        <a:srgbClr val="FFFFFF"/>
      </a:lt1>
      <a:dk2>
        <a:srgbClr val="C1001F"/>
      </a:dk2>
      <a:lt2>
        <a:srgbClr val="C10068"/>
      </a:lt2>
      <a:accent1>
        <a:srgbClr val="009CDD"/>
      </a:accent1>
      <a:accent2>
        <a:srgbClr val="3333AD"/>
      </a:accent2>
      <a:accent3>
        <a:srgbClr val="B7C72A"/>
      </a:accent3>
      <a:accent4>
        <a:srgbClr val="006633"/>
      </a:accent4>
      <a:accent5>
        <a:srgbClr val="CC3300"/>
      </a:accent5>
      <a:accent6>
        <a:srgbClr val="EAB90C"/>
      </a:accent6>
      <a:hlink>
        <a:srgbClr val="000000"/>
      </a:hlink>
      <a:folHlink>
        <a:srgbClr val="000000"/>
      </a:folHlink>
    </a:clrScheme>
    <a:fontScheme name="Office">
      <a:majorFont>
        <a:latin typeface="Sky Text Medium"/>
        <a:ea typeface=""/>
        <a:cs typeface=""/>
      </a:majorFont>
      <a:minorFont>
        <a:latin typeface="Sky Tex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y Template" id="{EF5E80A7-E0A0-4AC0-8F24-05E1254C525E}" vid="{AD97B92D-F238-48E0-BB4C-6300DD71F1FA}"/>
    </a:ext>
  </a:extLst>
</a:theme>
</file>

<file path=ppt/theme/theme4.xml><?xml version="1.0" encoding="utf-8"?>
<a:theme xmlns:a="http://schemas.openxmlformats.org/drawingml/2006/main" name="2_Sky - Template">
  <a:themeElements>
    <a:clrScheme name="Sky Colours">
      <a:dk1>
        <a:srgbClr val="333333"/>
      </a:dk1>
      <a:lt1>
        <a:srgbClr val="FFFFFF"/>
      </a:lt1>
      <a:dk2>
        <a:srgbClr val="C1001F"/>
      </a:dk2>
      <a:lt2>
        <a:srgbClr val="C10068"/>
      </a:lt2>
      <a:accent1>
        <a:srgbClr val="009CDD"/>
      </a:accent1>
      <a:accent2>
        <a:srgbClr val="3333AD"/>
      </a:accent2>
      <a:accent3>
        <a:srgbClr val="B7C72A"/>
      </a:accent3>
      <a:accent4>
        <a:srgbClr val="006633"/>
      </a:accent4>
      <a:accent5>
        <a:srgbClr val="CC3300"/>
      </a:accent5>
      <a:accent6>
        <a:srgbClr val="EAB90C"/>
      </a:accent6>
      <a:hlink>
        <a:srgbClr val="000000"/>
      </a:hlink>
      <a:folHlink>
        <a:srgbClr val="000000"/>
      </a:folHlink>
    </a:clrScheme>
    <a:fontScheme name="Office">
      <a:majorFont>
        <a:latin typeface="Sky Text Medium"/>
        <a:ea typeface=""/>
        <a:cs typeface=""/>
      </a:majorFont>
      <a:minorFont>
        <a:latin typeface="Sky Tex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y Template" id="{EF5E80A7-E0A0-4AC0-8F24-05E1254C525E}" vid="{AD97B92D-F238-48E0-BB4C-6300DD71F1FA}"/>
    </a:ext>
  </a:extLst>
</a:theme>
</file>

<file path=ppt/theme/theme5.xml><?xml version="1.0" encoding="utf-8"?>
<a:theme xmlns:a="http://schemas.openxmlformats.org/drawingml/2006/main" name="9_Sky - Template">
  <a:themeElements>
    <a:clrScheme name="Sky Colours">
      <a:dk1>
        <a:srgbClr val="333333"/>
      </a:dk1>
      <a:lt1>
        <a:srgbClr val="FFFFFF"/>
      </a:lt1>
      <a:dk2>
        <a:srgbClr val="C1001F"/>
      </a:dk2>
      <a:lt2>
        <a:srgbClr val="C10068"/>
      </a:lt2>
      <a:accent1>
        <a:srgbClr val="009CDD"/>
      </a:accent1>
      <a:accent2>
        <a:srgbClr val="3333AD"/>
      </a:accent2>
      <a:accent3>
        <a:srgbClr val="B7C72A"/>
      </a:accent3>
      <a:accent4>
        <a:srgbClr val="006633"/>
      </a:accent4>
      <a:accent5>
        <a:srgbClr val="CC3300"/>
      </a:accent5>
      <a:accent6>
        <a:srgbClr val="EAB90C"/>
      </a:accent6>
      <a:hlink>
        <a:srgbClr val="000000"/>
      </a:hlink>
      <a:folHlink>
        <a:srgbClr val="000000"/>
      </a:folHlink>
    </a:clrScheme>
    <a:fontScheme name="Office">
      <a:majorFont>
        <a:latin typeface="Sky Text Medium"/>
        <a:ea typeface=""/>
        <a:cs typeface=""/>
      </a:majorFont>
      <a:minorFont>
        <a:latin typeface="Sky Tex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y Template" id="{EF5E80A7-E0A0-4AC0-8F24-05E1254C525E}" vid="{AD97B92D-F238-48E0-BB4C-6300DD71F1FA}"/>
    </a:ext>
  </a:extLst>
</a:theme>
</file>

<file path=ppt/theme/theme6.xml><?xml version="1.0" encoding="utf-8"?>
<a:theme xmlns:a="http://schemas.openxmlformats.org/drawingml/2006/main" name="12_Sky - Template">
  <a:themeElements>
    <a:clrScheme name="Sky Colours">
      <a:dk1>
        <a:srgbClr val="333333"/>
      </a:dk1>
      <a:lt1>
        <a:srgbClr val="FFFFFF"/>
      </a:lt1>
      <a:dk2>
        <a:srgbClr val="C1001F"/>
      </a:dk2>
      <a:lt2>
        <a:srgbClr val="C10068"/>
      </a:lt2>
      <a:accent1>
        <a:srgbClr val="009CDD"/>
      </a:accent1>
      <a:accent2>
        <a:srgbClr val="3333AD"/>
      </a:accent2>
      <a:accent3>
        <a:srgbClr val="B7C72A"/>
      </a:accent3>
      <a:accent4>
        <a:srgbClr val="006633"/>
      </a:accent4>
      <a:accent5>
        <a:srgbClr val="CC3300"/>
      </a:accent5>
      <a:accent6>
        <a:srgbClr val="EAB90C"/>
      </a:accent6>
      <a:hlink>
        <a:srgbClr val="000000"/>
      </a:hlink>
      <a:folHlink>
        <a:srgbClr val="000000"/>
      </a:folHlink>
    </a:clrScheme>
    <a:fontScheme name="Office">
      <a:majorFont>
        <a:latin typeface="Sky Text Medium"/>
        <a:ea typeface=""/>
        <a:cs typeface=""/>
      </a:majorFont>
      <a:minorFont>
        <a:latin typeface="Sky Tex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y Template" id="{EF5E80A7-E0A0-4AC0-8F24-05E1254C525E}" vid="{AD97B92D-F238-48E0-BB4C-6300DD71F1FA}"/>
    </a:ext>
  </a:extLst>
</a:theme>
</file>

<file path=ppt/theme/theme7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25093</TotalTime>
  <Words>1261</Words>
  <Application>Microsoft Office PowerPoint</Application>
  <PresentationFormat>Widescreen</PresentationFormat>
  <Paragraphs>196</Paragraphs>
  <Slides>12</Slides>
  <Notes>4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6</vt:i4>
      </vt:variant>
      <vt:variant>
        <vt:lpstr>Titoli diapositive</vt:lpstr>
      </vt:variant>
      <vt:variant>
        <vt:i4>12</vt:i4>
      </vt:variant>
    </vt:vector>
  </HeadingPairs>
  <TitlesOfParts>
    <vt:vector size="25" baseType="lpstr">
      <vt:lpstr>Arial</vt:lpstr>
      <vt:lpstr>Calibri</vt:lpstr>
      <vt:lpstr>Lucida Grande</vt:lpstr>
      <vt:lpstr>Microsoft Sans Serif</vt:lpstr>
      <vt:lpstr>Sky Text</vt:lpstr>
      <vt:lpstr>Sky Text Medium</vt:lpstr>
      <vt:lpstr>Wingdings</vt:lpstr>
      <vt:lpstr>Sky - Template</vt:lpstr>
      <vt:lpstr>1_Sky Media - Template</vt:lpstr>
      <vt:lpstr>1_Sky - Template</vt:lpstr>
      <vt:lpstr>2_Sky - Template</vt:lpstr>
      <vt:lpstr>9_Sky - Template</vt:lpstr>
      <vt:lpstr>12_Sky - Template</vt:lpstr>
      <vt:lpstr>I Delitti del BarLume S.13 </vt:lpstr>
      <vt:lpstr>Presentazione standard di PowerPoint</vt:lpstr>
      <vt:lpstr>I Delitti del Barlume S.13</vt:lpstr>
      <vt:lpstr>I Delitti del Barlume S.13</vt:lpstr>
      <vt:lpstr>Presentazione standard di PowerPoint</vt:lpstr>
      <vt:lpstr>I Delitti del Barlume S.13</vt:lpstr>
      <vt:lpstr>I Delitti del Barlume S.13</vt:lpstr>
      <vt:lpstr>I Delitti del Barlume S.13</vt:lpstr>
      <vt:lpstr>Pack Connected TV</vt:lpstr>
      <vt:lpstr>Pack Connected TV</vt:lpstr>
      <vt:lpstr>Offerta DIGITAL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delitti del Barlume S.13</dc:title>
  <dc:creator>jasmin.arizzi.adecco@skytv.it</dc:creator>
  <cp:lastModifiedBy>ARIZZI Jasmin</cp:lastModifiedBy>
  <cp:revision>431</cp:revision>
  <cp:lastPrinted>2021-11-05T14:53:25Z</cp:lastPrinted>
  <dcterms:created xsi:type="dcterms:W3CDTF">2021-10-08T08:30:48Z</dcterms:created>
  <dcterms:modified xsi:type="dcterms:W3CDTF">2025-12-17T09:17:18Z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99bca4c2-e50b-486e-8f26-05163b174112_Enabled">
    <vt:lpwstr>true</vt:lpwstr>
  </property>
  <property fmtid="{D5CDD505-2E9C-101B-9397-08002B2CF9AE}" pid="3" name="MSIP_Label_99bca4c2-e50b-486e-8f26-05163b174112_SetDate">
    <vt:lpwstr>2024-11-21T13:37:19Z</vt:lpwstr>
  </property>
  <property fmtid="{D5CDD505-2E9C-101B-9397-08002B2CF9AE}" pid="4" name="MSIP_Label_99bca4c2-e50b-486e-8f26-05163b174112_Method">
    <vt:lpwstr>Privileged</vt:lpwstr>
  </property>
  <property fmtid="{D5CDD505-2E9C-101B-9397-08002B2CF9AE}" pid="5" name="MSIP_Label_99bca4c2-e50b-486e-8f26-05163b174112_Name">
    <vt:lpwstr>General - Prod</vt:lpwstr>
  </property>
  <property fmtid="{D5CDD505-2E9C-101B-9397-08002B2CF9AE}" pid="6" name="MSIP_Label_99bca4c2-e50b-486e-8f26-05163b174112_SiteId">
    <vt:lpwstr>68b865d5-cf18-4b2b-82a4-a4eddb9c5237</vt:lpwstr>
  </property>
  <property fmtid="{D5CDD505-2E9C-101B-9397-08002B2CF9AE}" pid="7" name="MSIP_Label_99bca4c2-e50b-486e-8f26-05163b174112_ActionId">
    <vt:lpwstr>4686cddd-dca9-4894-aad2-6e70e74790c1</vt:lpwstr>
  </property>
  <property fmtid="{D5CDD505-2E9C-101B-9397-08002B2CF9AE}" pid="8" name="MSIP_Label_99bca4c2-e50b-486e-8f26-05163b174112_ContentBits">
    <vt:lpwstr>0</vt:lpwstr>
  </property>
</Properties>
</file>